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559675"/>
  <p:notesSz cx="7559675" cy="106918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94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21436933-1A33-4715-8755-30F96024A097}" type="slidenum">
              <a:t>‹#›</a:t>
            </a:fld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668805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 altLang="zh-TW"/>
          </a:p>
        </p:txBody>
      </p:sp>
      <p:sp>
        <p:nvSpPr>
          <p:cNvPr id="4" name="頁首版面配置區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fld id="{A44DB3E5-03AB-439A-8927-8C2B2C663A2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29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altLang="zh-TW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微軟正黑體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7B04D48-1E34-4308-89F9-803FD51DAD71}" type="slidenum">
              <a:t>1</a:t>
            </a:fld>
            <a:endParaRPr lang="en-US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038B42F-87B0-4631-977A-5C77050AA55B}" type="slidenum">
              <a:t>2</a:t>
            </a:fld>
            <a:endParaRPr lang="en-US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9A70038-6CF3-4D43-9A53-EA3F28CECE4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38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0330FE7-67C8-4B34-BD6F-826754ABF46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91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E8BCCE7-8285-444A-B8D3-06F51A34662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1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A50FF53-48C3-4377-978A-E25B64BFDA2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83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4A5C79B-92EE-49F9-95A0-1D477C703E3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1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C5A69B6-BB17-4436-9B0A-726F30FFC4B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7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2ED5CA7-BF15-449A-B0B8-02C2B58CC85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445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1B54A1-5850-42DD-90C3-52C12F961E2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02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431190-64B8-4285-B090-7C3F6AC8C3A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6979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90BD85F-3B1D-444D-93FC-37D44A91B33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424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52079A6-CDAE-4EA7-B5AA-09CE923F6C9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92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n-US" altLang="zh-TW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fld id="{EEE801A7-85B8-4CF4-9603-6244A784B1E2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en-US" altLang="zh-TW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微軟正黑體" pitchFamily="2"/>
        </a:defRPr>
      </a:lvl1pPr>
    </p:titleStyle>
    <p:bodyStyle>
      <a:lvl1pPr marL="0" marR="0" indent="0" rtl="0" hangingPunct="0">
        <a:spcBef>
          <a:spcPts val="1414"/>
        </a:spcBef>
        <a:spcAft>
          <a:spcPts val="0"/>
        </a:spcAft>
        <a:tabLst/>
        <a:defRPr lang="en-US" altLang="zh-TW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微軟正黑體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 txBox="1">
            <a:spLocks noGrp="1"/>
          </p:cNvSpPr>
          <p:nvPr>
            <p:ph type="subTitle" idx="4294967295"/>
          </p:nvPr>
        </p:nvSpPr>
        <p:spPr>
          <a:xfrm>
            <a:off x="3528000" y="4140000"/>
            <a:ext cx="3096000" cy="822960"/>
          </a:xfrm>
        </p:spPr>
        <p:txBody>
          <a:bodyPr anchor="ctr">
            <a:spAutoFit/>
          </a:bodyPr>
          <a:lstStyle/>
          <a:p>
            <a:pPr lvl="0" algn="ctr"/>
            <a:r>
              <a:rPr lang="zh-TW" altLang="en-US" sz="3600"/>
              <a:t>做個好主人</a:t>
            </a:r>
          </a:p>
        </p:txBody>
      </p:sp>
      <p:sp>
        <p:nvSpPr>
          <p:cNvPr id="3" name="矩形 2"/>
          <p:cNvSpPr/>
          <p:nvPr/>
        </p:nvSpPr>
        <p:spPr>
          <a:xfrm>
            <a:off x="1764000" y="2304000"/>
            <a:ext cx="6408000" cy="1655999"/>
          </a:xfrm>
          <a:prstGeom prst="rect">
            <a:avLst/>
          </a:prstGeom>
        </p:spPr>
        <p:txBody>
          <a:bodyPr vert="horz" wrap="square" lIns="104040" tIns="60840" rIns="104040" bIns="60840" fromWordArt="1" anchor="ctr" anchorCtr="1" compatLnSpc="0">
            <a:prstTxWarp prst="textPlain">
              <a:avLst/>
            </a:prstTxWarp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TW" sz="2400" b="1" i="0" u="none" strike="noStrike" kern="1200" cap="none" baseline="0">
                <a:ln w="38160">
                  <a:solidFill>
                    <a:srgbClr val="FFFFFF"/>
                  </a:solidFill>
                  <a:prstDash val="solid"/>
                  <a:miter/>
                </a:ln>
                <a:solidFill>
                  <a:srgbClr val="FF3366"/>
                </a:solidFill>
                <a:effectLst>
                  <a:outerShdw dist="53966" dir="2700000" algn="tl">
                    <a:srgbClr val="808080"/>
                  </a:outerShdw>
                </a:effectLst>
                <a:latin typeface="華康海報體 Std W12" pitchFamily="82"/>
                <a:ea typeface="華康海報體 Std W12" pitchFamily="82"/>
                <a:cs typeface="Tahoma" pitchFamily="2"/>
              </a:rPr>
              <a:t>愛護毛小孩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>
          <a:xfrm>
            <a:off x="503999" y="1324290"/>
            <a:ext cx="9071640" cy="800219"/>
          </a:xfrm>
        </p:spPr>
        <p:txBody>
          <a:bodyPr>
            <a:spAutoFit/>
          </a:bodyPr>
          <a:lstStyle/>
          <a:p>
            <a:pPr lvl="0"/>
            <a:r>
              <a:rPr lang="zh-TW" altLang="en-US" sz="5200" dirty="0">
                <a:solidFill>
                  <a:srgbClr val="FF0000"/>
                </a:solidFill>
              </a:rPr>
              <a:t>生命無價 不買不賣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4294967295"/>
          </p:nvPr>
        </p:nvSpPr>
        <p:spPr>
          <a:xfrm>
            <a:off x="1080000" y="3168000"/>
            <a:ext cx="4752000" cy="2376000"/>
          </a:xfrm>
        </p:spPr>
        <p:txBody>
          <a:bodyPr/>
          <a:lstStyle/>
          <a:p>
            <a:pPr marL="571500" lvl="0" indent="-571500">
              <a:buClr>
                <a:srgbClr val="FFC000"/>
              </a:buClr>
              <a:buSzPct val="100000"/>
              <a:buFont typeface="Wingdings" panose="05000000000000000000" pitchFamily="2" charset="2"/>
              <a:buChar char="l"/>
            </a:pPr>
            <a:r>
              <a:rPr lang="zh-TW" altLang="en-US" sz="3600" dirty="0"/>
              <a:t>落實寵物登記</a:t>
            </a:r>
          </a:p>
          <a:p>
            <a:pPr marL="571500" lvl="0" indent="-571500">
              <a:buClr>
                <a:srgbClr val="FFC000"/>
              </a:buClr>
              <a:buSzPct val="100000"/>
              <a:buFont typeface="Wingdings" panose="05000000000000000000" pitchFamily="2" charset="2"/>
              <a:buChar char="l"/>
            </a:pPr>
            <a:r>
              <a:rPr lang="zh-TW" altLang="en-US" sz="3600" dirty="0"/>
              <a:t>領養不放養</a:t>
            </a:r>
          </a:p>
          <a:p>
            <a:pPr marL="571500" lvl="0" indent="-571500">
              <a:buClr>
                <a:srgbClr val="FFC000"/>
              </a:buClr>
              <a:buSzPct val="100000"/>
              <a:buFont typeface="Wingdings" panose="05000000000000000000" pitchFamily="2" charset="2"/>
              <a:buChar char="l"/>
            </a:pPr>
            <a:r>
              <a:rPr lang="zh-TW" altLang="en-US" sz="3600" dirty="0"/>
              <a:t>教養不棄養</a:t>
            </a:r>
          </a:p>
        </p:txBody>
      </p:sp>
      <p:pic>
        <p:nvPicPr>
          <p:cNvPr id="4" name="圖片 3">
            <a:extLst/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651560" y="2616840"/>
            <a:ext cx="4276440" cy="32511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預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25</Words>
  <Application>Microsoft Office PowerPoint</Application>
  <PresentationFormat>自訂</PresentationFormat>
  <Paragraphs>8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3" baseType="lpstr">
      <vt:lpstr>華康海報體 Std W12</vt:lpstr>
      <vt:lpstr>微軟正黑體</vt:lpstr>
      <vt:lpstr>新細明體</vt:lpstr>
      <vt:lpstr>Arial</vt:lpstr>
      <vt:lpstr>Calibri</vt:lpstr>
      <vt:lpstr>Liberation Sans</vt:lpstr>
      <vt:lpstr>Liberation Serif</vt:lpstr>
      <vt:lpstr>Lucida Sans</vt:lpstr>
      <vt:lpstr>Tahoma</vt:lpstr>
      <vt:lpstr>Wingdings</vt:lpstr>
      <vt:lpstr>預設</vt:lpstr>
      <vt:lpstr>PowerPoint 簡報</vt:lpstr>
      <vt:lpstr>生命無價 不買不賣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rock</dc:creator>
  <cp:lastModifiedBy>Joseph Hsiang</cp:lastModifiedBy>
  <cp:revision>13</cp:revision>
  <dcterms:created xsi:type="dcterms:W3CDTF">2017-09-13T09:54:56Z</dcterms:created>
  <dcterms:modified xsi:type="dcterms:W3CDTF">2018-03-06T04:52:33Z</dcterms:modified>
</cp:coreProperties>
</file>