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60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7"/>
          <p:cNvPicPr/>
          <p:nvPr/>
        </p:nvPicPr>
        <p:blipFill>
          <a:blip r:embed="rId14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按一下以編輯母片標題樣式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03F04EE3-3CBE-48BF-9114-D453B7AFED58}" type="datetime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5/10/2018</a:t>
            </a:fld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7C9AE71-0C26-4FEE-B187-5699DE8E88D9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請按這裡編輯大綱文字格式。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第二個大綱層次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第三個大綱層次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第四個大綱層次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第五個大綱層次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第六個大綱層次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第七個大綱層次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圖片 7"/>
          <p:cNvPicPr/>
          <p:nvPr/>
        </p:nvPicPr>
        <p:blipFill>
          <a:blip r:embed="rId14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按一下以編輯母片標題樣式</a:t>
            </a: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按一下以編輯母片文字樣式</a:t>
            </a:r>
          </a:p>
          <a:p>
            <a:pPr marL="864000" lvl="1" indent="-324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第二層</a:t>
            </a:r>
          </a:p>
          <a:p>
            <a:pPr marL="1296000" lvl="2" indent="-288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第三層</a:t>
            </a:r>
          </a:p>
          <a:p>
            <a:pPr marL="1728000" lvl="3" indent="-2160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第四層</a:t>
            </a:r>
          </a:p>
          <a:p>
            <a:pPr marL="2160000" lvl="4" indent="-2160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第五層</a:t>
            </a:r>
          </a:p>
        </p:txBody>
      </p:sp>
      <p:sp>
        <p:nvSpPr>
          <p:cNvPr id="45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421ED139-CFC4-406F-8EEE-364413E25037}" type="datetime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5/10/2018</a:t>
            </a:fld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5309776-7D57-4664-BC64-85FB74914D71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0" y="3861000"/>
            <a:ext cx="3096000" cy="647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zh-TW" altLang="en-US" sz="3200" b="0" strike="noStrike" spc="-1" dirty="0"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報告人：王小宇</a:t>
            </a:r>
            <a:endParaRPr lang="en-US" sz="32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6" name="圖片 9"/>
          <p:cNvPicPr/>
          <p:nvPr/>
        </p:nvPicPr>
        <p:blipFill>
          <a:blip r:embed="rId2"/>
          <a:stretch/>
        </p:blipFill>
        <p:spPr>
          <a:xfrm>
            <a:off x="3492000" y="5589360"/>
            <a:ext cx="4104000" cy="1037160"/>
          </a:xfrm>
          <a:prstGeom prst="rect">
            <a:avLst/>
          </a:prstGeom>
          <a:ln>
            <a:noFill/>
          </a:ln>
          <a:effectLst>
            <a:outerShdw dist="37674" dir="2700000">
              <a:srgbClr val="000000">
                <a:alpha val="40000"/>
              </a:srgbClr>
            </a:outerShdw>
          </a:effectLst>
        </p:spPr>
      </p:pic>
      <p:pic>
        <p:nvPicPr>
          <p:cNvPr id="87" name="圖片 21"/>
          <p:cNvPicPr/>
          <p:nvPr/>
        </p:nvPicPr>
        <p:blipFill>
          <a:blip r:embed="rId3"/>
          <a:stretch/>
        </p:blipFill>
        <p:spPr>
          <a:xfrm>
            <a:off x="1403640" y="3052080"/>
            <a:ext cx="2726280" cy="2088000"/>
          </a:xfrm>
          <a:prstGeom prst="rect">
            <a:avLst/>
          </a:prstGeom>
          <a:ln>
            <a:noFill/>
          </a:ln>
        </p:spPr>
      </p:pic>
      <p:pic>
        <p:nvPicPr>
          <p:cNvPr id="88" name="圖片 22"/>
          <p:cNvPicPr/>
          <p:nvPr/>
        </p:nvPicPr>
        <p:blipFill>
          <a:blip r:embed="rId4"/>
          <a:stretch/>
        </p:blipFill>
        <p:spPr>
          <a:xfrm>
            <a:off x="1260000" y="3136320"/>
            <a:ext cx="2592000" cy="2577240"/>
          </a:xfrm>
          <a:prstGeom prst="rect">
            <a:avLst/>
          </a:prstGeom>
          <a:ln>
            <a:noFill/>
          </a:ln>
        </p:spPr>
      </p:pic>
      <p:sp>
        <p:nvSpPr>
          <p:cNvPr id="3" name="文字方塊 2"/>
          <p:cNvSpPr txBox="1"/>
          <p:nvPr/>
        </p:nvSpPr>
        <p:spPr>
          <a:xfrm>
            <a:off x="6950179" y="103248"/>
            <a:ext cx="2085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rgbClr val="3333FF"/>
                </a:solidFill>
              </a:rPr>
              <a:t>PowerPoint</a:t>
            </a:r>
            <a:endParaRPr lang="zh-TW" altLang="en-US" sz="2800" dirty="0">
              <a:solidFill>
                <a:srgbClr val="3333FF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403641" y="1407699"/>
            <a:ext cx="6192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90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33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上台做簡報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2531192" y="836640"/>
            <a:ext cx="5832360" cy="935640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FFFF99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3200" b="0" strike="noStrike" spc="-1" dirty="0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切題、清楚、明瞭</a:t>
            </a:r>
            <a:endParaRPr lang="en-US" sz="3200" b="0" strike="noStrike" spc="-1" dirty="0">
              <a:solidFill>
                <a:srgbClr val="3333FF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695192" y="708120"/>
            <a:ext cx="2808000" cy="1193040"/>
          </a:xfrm>
          <a:prstGeom prst="homePlate">
            <a:avLst>
              <a:gd name="adj" fmla="val 50000"/>
            </a:avLst>
          </a:prstGeom>
          <a:solidFill>
            <a:srgbClr val="F79646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zh-TW" altLang="en-US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簡報主題</a:t>
            </a:r>
            <a:endParaRPr lang="en-US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2096920" y="2151720"/>
            <a:ext cx="6480360" cy="5865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zh-TW" alt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以切合的主題、容易理解的文字來設計簡報。</a:t>
            </a:r>
          </a:p>
        </p:txBody>
      </p:sp>
      <p:sp>
        <p:nvSpPr>
          <p:cNvPr id="93" name="CustomShape 4"/>
          <p:cNvSpPr/>
          <p:nvPr/>
        </p:nvSpPr>
        <p:spPr>
          <a:xfrm>
            <a:off x="2133016" y="4219592"/>
            <a:ext cx="6603120" cy="9299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zh-TW" alt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簡要的內容並配置適當圖示，來吸引觀眾注意，讓</a:t>
            </a:r>
            <a:r>
              <a:rPr lang="en-US" altLang="zh-TW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『</a:t>
            </a:r>
            <a:r>
              <a:rPr lang="zh-TW" alt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簡報者</a:t>
            </a:r>
            <a:r>
              <a:rPr lang="en-US" altLang="zh-TW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』</a:t>
            </a:r>
            <a:r>
              <a:rPr lang="zh-TW" alt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能容易的強調重點。</a:t>
            </a:r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5" name="圖片 11"/>
          <p:cNvPicPr/>
          <p:nvPr/>
        </p:nvPicPr>
        <p:blipFill>
          <a:blip r:embed="rId2"/>
          <a:stretch/>
        </p:blipFill>
        <p:spPr>
          <a:xfrm>
            <a:off x="323640" y="4740712"/>
            <a:ext cx="1809376" cy="1890128"/>
          </a:xfrm>
          <a:prstGeom prst="rect">
            <a:avLst/>
          </a:prstGeom>
          <a:ln>
            <a:noFill/>
          </a:ln>
        </p:spPr>
      </p:pic>
      <p:sp>
        <p:nvSpPr>
          <p:cNvPr id="96" name="CustomShape 6"/>
          <p:cNvSpPr/>
          <p:nvPr/>
        </p:nvSpPr>
        <p:spPr>
          <a:xfrm>
            <a:off x="2747192" y="3080456"/>
            <a:ext cx="5616360" cy="935640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FFFF99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1" strike="noStrike" spc="-1" dirty="0">
                <a:solidFill>
                  <a:srgbClr val="0066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zh-TW" altLang="en-US" sz="2800" b="1" strike="noStrike" spc="-1" dirty="0">
                <a:solidFill>
                  <a:srgbClr val="0066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3200" spc="-1" dirty="0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生動、有趣、簡要</a:t>
            </a:r>
            <a:endParaRPr lang="en-US" sz="3200" spc="-1" dirty="0">
              <a:solidFill>
                <a:srgbClr val="3333FF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7" name="CustomShape 7"/>
          <p:cNvSpPr/>
          <p:nvPr/>
        </p:nvSpPr>
        <p:spPr>
          <a:xfrm>
            <a:off x="695192" y="2969936"/>
            <a:ext cx="2808000" cy="1193040"/>
          </a:xfrm>
          <a:prstGeom prst="homePlate">
            <a:avLst>
              <a:gd name="adj" fmla="val 50000"/>
            </a:avLst>
          </a:prstGeom>
          <a:solidFill>
            <a:srgbClr val="F79646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zh-TW" altLang="en-US" sz="4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r>
              <a:rPr lang="zh-TW" altLang="en-US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製作</a:t>
            </a:r>
            <a:endParaRPr lang="en-US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1872360" y="1979640"/>
            <a:ext cx="644400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zh-TW" alt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上台做簡報的穿著要力求整潔，衣服不宜過緊，讓自己能輕鬆面對觀眾。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2" name="圖片 24"/>
          <p:cNvPicPr/>
          <p:nvPr/>
        </p:nvPicPr>
        <p:blipFill>
          <a:blip r:embed="rId2"/>
          <a:stretch/>
        </p:blipFill>
        <p:spPr>
          <a:xfrm rot="20452800">
            <a:off x="363600" y="4728600"/>
            <a:ext cx="1941120" cy="1890720"/>
          </a:xfrm>
          <a:prstGeom prst="rect">
            <a:avLst/>
          </a:prstGeom>
          <a:ln>
            <a:noFill/>
          </a:ln>
          <a:effectLst>
            <a:outerShdw dist="37674" dir="2700000">
              <a:srgbClr val="000000">
                <a:alpha val="40000"/>
              </a:srgbClr>
            </a:outerShdw>
          </a:effectLst>
        </p:spPr>
      </p:pic>
      <p:pic>
        <p:nvPicPr>
          <p:cNvPr id="103" name="圖片 14"/>
          <p:cNvPicPr/>
          <p:nvPr/>
        </p:nvPicPr>
        <p:blipFill>
          <a:blip r:embed="rId3"/>
          <a:stretch/>
        </p:blipFill>
        <p:spPr>
          <a:xfrm rot="20312400">
            <a:off x="1975680" y="5130000"/>
            <a:ext cx="1660680" cy="1474920"/>
          </a:xfrm>
          <a:prstGeom prst="rect">
            <a:avLst/>
          </a:prstGeom>
          <a:ln>
            <a:noFill/>
          </a:ln>
          <a:effectLst>
            <a:outerShdw dist="37674" dir="2700000">
              <a:srgbClr val="000000">
                <a:alpha val="40000"/>
              </a:srgbClr>
            </a:outerShdw>
          </a:effectLst>
        </p:spPr>
      </p:pic>
      <p:sp>
        <p:nvSpPr>
          <p:cNvPr id="104" name="CustomShape 5"/>
          <p:cNvSpPr/>
          <p:nvPr/>
        </p:nvSpPr>
        <p:spPr>
          <a:xfrm>
            <a:off x="2627640" y="867600"/>
            <a:ext cx="5616360" cy="935640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FFFF99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zh-TW" altLang="en-US" sz="3200" spc="-1" dirty="0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穿著要合宜、整齊、清潔</a:t>
            </a:r>
            <a:endParaRPr lang="en-US" sz="3200" spc="-1" dirty="0">
              <a:solidFill>
                <a:srgbClr val="3333FF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5" name="CustomShape 6"/>
          <p:cNvSpPr/>
          <p:nvPr/>
        </p:nvSpPr>
        <p:spPr>
          <a:xfrm>
            <a:off x="683640" y="723600"/>
            <a:ext cx="2808000" cy="1193040"/>
          </a:xfrm>
          <a:prstGeom prst="homePlate">
            <a:avLst>
              <a:gd name="adj" fmla="val 50000"/>
            </a:avLst>
          </a:prstGeom>
          <a:solidFill>
            <a:srgbClr val="F79646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zh-TW" altLang="en-US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服裝儀容</a:t>
            </a:r>
            <a:endParaRPr lang="en-US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6" name="CustomShape 7"/>
          <p:cNvSpPr/>
          <p:nvPr/>
        </p:nvSpPr>
        <p:spPr>
          <a:xfrm>
            <a:off x="2808360" y="3116744"/>
            <a:ext cx="5616360" cy="935640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FFFF99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b="0" strike="noStrike" spc="-1" dirty="0">
                <a:solidFill>
                  <a:srgbClr val="0066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2800" b="0" strike="noStrike" spc="-1" dirty="0">
                <a:solidFill>
                  <a:srgbClr val="0066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3200" spc="-1" dirty="0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心情要輕鬆、自然、大方</a:t>
            </a:r>
            <a:endParaRPr lang="en-US" sz="3200" spc="-1" dirty="0">
              <a:solidFill>
                <a:srgbClr val="3333FF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7" name="CustomShape 8"/>
          <p:cNvSpPr/>
          <p:nvPr/>
        </p:nvSpPr>
        <p:spPr>
          <a:xfrm>
            <a:off x="683640" y="2972744"/>
            <a:ext cx="2808000" cy="1193040"/>
          </a:xfrm>
          <a:prstGeom prst="homePlate">
            <a:avLst>
              <a:gd name="adj" fmla="val 50000"/>
            </a:avLst>
          </a:prstGeom>
          <a:solidFill>
            <a:srgbClr val="F79646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zh-TW" altLang="en-US" sz="4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簡報儀態</a:t>
            </a:r>
            <a:endParaRPr lang="en-US" sz="4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CustomShape 1"/>
          <p:cNvSpPr/>
          <p:nvPr/>
        </p:nvSpPr>
        <p:spPr>
          <a:xfrm>
            <a:off x="1872360" y="4247962"/>
            <a:ext cx="644400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zh-TW" alt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放鬆心情讓講話聲音放大，速度別太快或太慢，說明內容簡短扼要，口齒要清晰。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619640" y="2173320"/>
            <a:ext cx="683532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zh-TW" alt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簡報內容要反覆練習與排演，簡報時使用的設備也要詳加了解操作方法。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3980520" y="4221000"/>
            <a:ext cx="360000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zh-TW" altLang="en-US" sz="3600" spc="-1" dirty="0">
                <a:solidFill>
                  <a:srgbClr val="D60093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學習勤練效果好</a:t>
            </a:r>
            <a:endParaRPr lang="en-US" sz="36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4"/>
          <p:cNvSpPr/>
          <p:nvPr/>
        </p:nvSpPr>
        <p:spPr>
          <a:xfrm>
            <a:off x="2915640" y="3477240"/>
            <a:ext cx="360000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zh-TW" altLang="en-US" sz="3600" spc="-1" dirty="0">
                <a:solidFill>
                  <a:srgbClr val="D60093"/>
                </a:solidFill>
                <a:uFill>
                  <a:solidFill>
                    <a:srgbClr val="FFFFFF"/>
                  </a:solidFill>
                </a:uFill>
                <a:latin typeface="微軟正黑體"/>
                <a:ea typeface="微軟正黑體"/>
              </a:rPr>
              <a:t>大家都來做簡報</a:t>
            </a:r>
            <a:endParaRPr lang="en-US" sz="36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2" name="圖片 8"/>
          <p:cNvPicPr/>
          <p:nvPr/>
        </p:nvPicPr>
        <p:blipFill>
          <a:blip r:embed="rId2"/>
          <a:stretch/>
        </p:blipFill>
        <p:spPr>
          <a:xfrm>
            <a:off x="899640" y="3357000"/>
            <a:ext cx="2016000" cy="3416400"/>
          </a:xfrm>
          <a:prstGeom prst="rect">
            <a:avLst/>
          </a:prstGeom>
          <a:ln>
            <a:noFill/>
          </a:ln>
        </p:spPr>
      </p:pic>
      <p:sp>
        <p:nvSpPr>
          <p:cNvPr id="113" name="CustomShape 5"/>
          <p:cNvSpPr/>
          <p:nvPr/>
        </p:nvSpPr>
        <p:spPr>
          <a:xfrm>
            <a:off x="2627640" y="1015920"/>
            <a:ext cx="5616360" cy="935640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FFFF99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zh-TW" altLang="en-US" sz="3200" spc="-1" dirty="0">
                <a:solidFill>
                  <a:srgbClr val="3333FF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內容有條理、工具要熟悉</a:t>
            </a:r>
            <a:endParaRPr lang="en-US" sz="3200" spc="-1" dirty="0">
              <a:solidFill>
                <a:srgbClr val="3333FF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4" name="CustomShape 6"/>
          <p:cNvSpPr/>
          <p:nvPr/>
        </p:nvSpPr>
        <p:spPr>
          <a:xfrm>
            <a:off x="683640" y="871920"/>
            <a:ext cx="2808000" cy="1193040"/>
          </a:xfrm>
          <a:prstGeom prst="homePlate">
            <a:avLst>
              <a:gd name="adj" fmla="val 50000"/>
            </a:avLst>
          </a:prstGeom>
          <a:solidFill>
            <a:srgbClr val="F79646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zh-TW" altLang="en-US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簡報技巧</a:t>
            </a:r>
            <a:endParaRPr lang="en-US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5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</TotalTime>
  <Words>164</Words>
  <Application>Microsoft Office PowerPoint</Application>
  <PresentationFormat>如螢幕大小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4</vt:i4>
      </vt:variant>
    </vt:vector>
  </HeadingPairs>
  <TitlesOfParts>
    <vt:vector size="13" baseType="lpstr">
      <vt:lpstr>微軟正黑體</vt:lpstr>
      <vt:lpstr>Arial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rock</dc:creator>
  <cp:lastModifiedBy>User</cp:lastModifiedBy>
  <cp:revision>10</cp:revision>
  <dcterms:modified xsi:type="dcterms:W3CDTF">2018-05-10T06:13:48Z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2017-09-12T00:03:03Z</dcterms:created>
  <dc:creator/>
  <dc:description/>
  <dc:language>zh-TW</dc:language>
  <cp:lastModifiedBy/>
  <dcterms:modified xsi:type="dcterms:W3CDTF">2017-09-12T15:08:21Z</dcterms:modified>
  <cp:revision>109</cp:revision>
  <dc:subject/>
  <dc:title>神奇的簡報王國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如螢幕大小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</vt:i4>
  </property>
</Properties>
</file>