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61" r:id="rId5"/>
    <p:sldId id="260" r:id="rId6"/>
    <p:sldId id="256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99FF"/>
    <a:srgbClr val="9966FF"/>
    <a:srgbClr val="FF66CC"/>
    <a:srgbClr val="FF6699"/>
    <a:srgbClr val="FF9900"/>
    <a:srgbClr val="00CC00"/>
    <a:srgbClr val="FFCCCC"/>
    <a:srgbClr val="FFFFCC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B1363A-0533-4CBE-A57B-F8E944F7C83E}" type="doc">
      <dgm:prSet loTypeId="urn:microsoft.com/office/officeart/2008/layout/VerticalCurvedList" loCatId="list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6718725-5E7A-40D4-9C46-A801DE1F12B0}">
      <dgm:prSet phldrT="[文字]" custT="1"/>
      <dgm:spPr/>
      <dgm:t>
        <a:bodyPr/>
        <a:lstStyle/>
        <a:p>
          <a:r>
            <a:rPr lang="zh-TW" altLang="en-US" sz="3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個人資料要保密</a:t>
          </a:r>
          <a:endParaRPr lang="zh-TW" altLang="en-US" sz="3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C2AF686-9D2B-41F6-9548-8D10185EA5EC}" type="parTrans" cxnId="{66446079-9DEB-4DC4-A5A3-792B1204F300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E6FB69-AE65-4BA0-B127-154AC2F676A6}" type="sibTrans" cxnId="{66446079-9DEB-4DC4-A5A3-792B1204F300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161DE1-18FE-44D8-99CE-968A5D0C1B78}">
      <dgm:prSet phldrT="[文字]" custT="1"/>
      <dgm:spPr/>
      <dgm:t>
        <a:bodyPr/>
        <a:lstStyle/>
        <a:p>
          <a:r>
            <a:rPr lang="zh-TW" altLang="en-US" sz="3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電腦不用要登出</a:t>
          </a:r>
          <a:endParaRPr lang="zh-TW" altLang="en-US" sz="3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36B8DAB-7DAB-4B47-A3A9-88AEE4ECD5E0}" type="parTrans" cxnId="{96023573-34E0-44E5-BF2F-F06E0F2F7031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506D18-E2BB-41B9-B91F-A1EE3556B775}" type="sibTrans" cxnId="{96023573-34E0-44E5-BF2F-F06E0F2F7031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300534-9806-484D-A963-A12FBA6F3863}">
      <dgm:prSet phldrT="[文字]" custT="1"/>
      <dgm:spPr/>
      <dgm:t>
        <a:bodyPr/>
        <a:lstStyle/>
        <a:p>
          <a:r>
            <a:rPr lang="zh-TW" altLang="en-US" sz="3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防毒軟體要更新</a:t>
          </a:r>
          <a:endParaRPr lang="zh-TW" altLang="en-US" sz="3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876571D-A6A1-4160-B04F-92AE0AB70CE5}" type="parTrans" cxnId="{ECC5982A-E784-4BD3-B071-1843EBF5FD11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07DD31-1A00-4A86-8167-2F1F61D50840}" type="sibTrans" cxnId="{ECC5982A-E784-4BD3-B071-1843EBF5FD11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DB0758-3816-40AE-80E1-BEA9E8477478}">
      <dgm:prSet custT="1"/>
      <dgm:spPr>
        <a:solidFill>
          <a:srgbClr val="6699FF"/>
        </a:solidFill>
      </dgm:spPr>
      <dgm:t>
        <a:bodyPr/>
        <a:lstStyle/>
        <a:p>
          <a:r>
            <a:rPr lang="zh-TW" altLang="en-US" sz="3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智慧財產要尊重</a:t>
          </a:r>
          <a:endParaRPr lang="zh-TW" altLang="en-US" sz="3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2AFB07-5199-473E-BC61-FC68F89E7242}" type="parTrans" cxnId="{BE6F5815-55DD-47C6-BFF0-A2A1EA6AB5ED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E5BCD82-D0D0-4C31-A6C1-A2E19B6882B1}" type="sibTrans" cxnId="{BE6F5815-55DD-47C6-BFF0-A2A1EA6AB5ED}">
      <dgm:prSet/>
      <dgm:spPr/>
      <dgm:t>
        <a:bodyPr/>
        <a:lstStyle/>
        <a:p>
          <a:endParaRPr lang="zh-TW" altLang="en-US" sz="3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1AAC84-2F0A-4A32-9F49-418F91CE664F}" type="pres">
      <dgm:prSet presAssocID="{9CB1363A-0533-4CBE-A57B-F8E944F7C83E}" presName="Name0" presStyleCnt="0">
        <dgm:presLayoutVars>
          <dgm:chMax val="7"/>
          <dgm:chPref val="7"/>
          <dgm:dir/>
        </dgm:presLayoutVars>
      </dgm:prSet>
      <dgm:spPr/>
    </dgm:pt>
    <dgm:pt modelId="{3044482C-A0DA-4655-9A3C-D53AF6D52A5A}" type="pres">
      <dgm:prSet presAssocID="{9CB1363A-0533-4CBE-A57B-F8E944F7C83E}" presName="Name1" presStyleCnt="0"/>
      <dgm:spPr/>
    </dgm:pt>
    <dgm:pt modelId="{6E890630-C5F3-4682-A8A6-74412EC7940B}" type="pres">
      <dgm:prSet presAssocID="{9CB1363A-0533-4CBE-A57B-F8E944F7C83E}" presName="cycle" presStyleCnt="0"/>
      <dgm:spPr/>
    </dgm:pt>
    <dgm:pt modelId="{EBC32E12-2D29-44D3-98EE-3197D20AD811}" type="pres">
      <dgm:prSet presAssocID="{9CB1363A-0533-4CBE-A57B-F8E944F7C83E}" presName="srcNode" presStyleLbl="node1" presStyleIdx="0" presStyleCnt="4"/>
      <dgm:spPr/>
    </dgm:pt>
    <dgm:pt modelId="{3F492F27-A6B3-4EC9-8822-785B813E82C2}" type="pres">
      <dgm:prSet presAssocID="{9CB1363A-0533-4CBE-A57B-F8E944F7C83E}" presName="conn" presStyleLbl="parChTrans1D2" presStyleIdx="0" presStyleCnt="1"/>
      <dgm:spPr/>
    </dgm:pt>
    <dgm:pt modelId="{80D61DEC-F24F-4450-BC89-56BBDB17BCE7}" type="pres">
      <dgm:prSet presAssocID="{9CB1363A-0533-4CBE-A57B-F8E944F7C83E}" presName="extraNode" presStyleLbl="node1" presStyleIdx="0" presStyleCnt="4"/>
      <dgm:spPr/>
    </dgm:pt>
    <dgm:pt modelId="{50A12866-0868-4E8C-9C3C-9D77885194F9}" type="pres">
      <dgm:prSet presAssocID="{9CB1363A-0533-4CBE-A57B-F8E944F7C83E}" presName="dstNode" presStyleLbl="node1" presStyleIdx="0" presStyleCnt="4"/>
      <dgm:spPr/>
    </dgm:pt>
    <dgm:pt modelId="{6B7800FB-C6C3-4633-9B65-CAE714C1EAF3}" type="pres">
      <dgm:prSet presAssocID="{76718725-5E7A-40D4-9C46-A801DE1F12B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118E06-A9E6-418B-96E2-FAA6D7F1640C}" type="pres">
      <dgm:prSet presAssocID="{76718725-5E7A-40D4-9C46-A801DE1F12B0}" presName="accent_1" presStyleCnt="0"/>
      <dgm:spPr/>
    </dgm:pt>
    <dgm:pt modelId="{A718C542-E076-4187-A227-070D9FCBA890}" type="pres">
      <dgm:prSet presAssocID="{76718725-5E7A-40D4-9C46-A801DE1F12B0}" presName="accentRepeatNode" presStyleLbl="solidFgAcc1" presStyleIdx="0" presStyleCnt="4"/>
      <dgm:spPr/>
    </dgm:pt>
    <dgm:pt modelId="{FA903156-2DEF-4EFF-9DB9-F03E8287822C}" type="pres">
      <dgm:prSet presAssocID="{F2161DE1-18FE-44D8-99CE-968A5D0C1B7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313691A-8286-4BE6-9BE6-773C4B4B81F2}" type="pres">
      <dgm:prSet presAssocID="{F2161DE1-18FE-44D8-99CE-968A5D0C1B78}" presName="accent_2" presStyleCnt="0"/>
      <dgm:spPr/>
    </dgm:pt>
    <dgm:pt modelId="{8ED3E45A-31DE-47AE-B582-492357D27D7E}" type="pres">
      <dgm:prSet presAssocID="{F2161DE1-18FE-44D8-99CE-968A5D0C1B78}" presName="accentRepeatNode" presStyleLbl="solidFgAcc1" presStyleIdx="1" presStyleCnt="4"/>
      <dgm:spPr/>
    </dgm:pt>
    <dgm:pt modelId="{B39500B2-2A3E-4D3E-9083-4024A12D873F}" type="pres">
      <dgm:prSet presAssocID="{B3300534-9806-484D-A963-A12FBA6F386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286BB0-E268-4D96-B914-3FCE9677ACBE}" type="pres">
      <dgm:prSet presAssocID="{B3300534-9806-484D-A963-A12FBA6F3863}" presName="accent_3" presStyleCnt="0"/>
      <dgm:spPr/>
    </dgm:pt>
    <dgm:pt modelId="{5016A270-C7E8-4D07-B5A9-AD6C17A95069}" type="pres">
      <dgm:prSet presAssocID="{B3300534-9806-484D-A963-A12FBA6F3863}" presName="accentRepeatNode" presStyleLbl="solidFgAcc1" presStyleIdx="2" presStyleCnt="4"/>
      <dgm:spPr/>
    </dgm:pt>
    <dgm:pt modelId="{A421FBAD-0DC1-4646-A9D1-ABEA05026384}" type="pres">
      <dgm:prSet presAssocID="{4EDB0758-3816-40AE-80E1-BEA9E847747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965629-8D31-4D49-909E-8A0EC5D8E9F7}" type="pres">
      <dgm:prSet presAssocID="{4EDB0758-3816-40AE-80E1-BEA9E8477478}" presName="accent_4" presStyleCnt="0"/>
      <dgm:spPr/>
    </dgm:pt>
    <dgm:pt modelId="{8508F64B-BD39-48A0-B116-A66CD9B98E87}" type="pres">
      <dgm:prSet presAssocID="{4EDB0758-3816-40AE-80E1-BEA9E8477478}" presName="accentRepeatNode" presStyleLbl="solidFgAcc1" presStyleIdx="3" presStyleCnt="4"/>
      <dgm:spPr/>
    </dgm:pt>
  </dgm:ptLst>
  <dgm:cxnLst>
    <dgm:cxn modelId="{ECC5982A-E784-4BD3-B071-1843EBF5FD11}" srcId="{9CB1363A-0533-4CBE-A57B-F8E944F7C83E}" destId="{B3300534-9806-484D-A963-A12FBA6F3863}" srcOrd="2" destOrd="0" parTransId="{A876571D-A6A1-4160-B04F-92AE0AB70CE5}" sibTransId="{3607DD31-1A00-4A86-8167-2F1F61D50840}"/>
    <dgm:cxn modelId="{BE6F5815-55DD-47C6-BFF0-A2A1EA6AB5ED}" srcId="{9CB1363A-0533-4CBE-A57B-F8E944F7C83E}" destId="{4EDB0758-3816-40AE-80E1-BEA9E8477478}" srcOrd="3" destOrd="0" parTransId="{A12AFB07-5199-473E-BC61-FC68F89E7242}" sibTransId="{AE5BCD82-D0D0-4C31-A6C1-A2E19B6882B1}"/>
    <dgm:cxn modelId="{96023573-34E0-44E5-BF2F-F06E0F2F7031}" srcId="{9CB1363A-0533-4CBE-A57B-F8E944F7C83E}" destId="{F2161DE1-18FE-44D8-99CE-968A5D0C1B78}" srcOrd="1" destOrd="0" parTransId="{E36B8DAB-7DAB-4B47-A3A9-88AEE4ECD5E0}" sibTransId="{48506D18-E2BB-41B9-B91F-A1EE3556B775}"/>
    <dgm:cxn modelId="{F56D7F24-8CAE-48D7-8799-A9C2E124F901}" type="presOf" srcId="{9CB1363A-0533-4CBE-A57B-F8E944F7C83E}" destId="{C61AAC84-2F0A-4A32-9F49-418F91CE664F}" srcOrd="0" destOrd="0" presId="urn:microsoft.com/office/officeart/2008/layout/VerticalCurvedList"/>
    <dgm:cxn modelId="{621EF63B-D942-478F-8FF9-BEFE3DC639D8}" type="presOf" srcId="{F2161DE1-18FE-44D8-99CE-968A5D0C1B78}" destId="{FA903156-2DEF-4EFF-9DB9-F03E8287822C}" srcOrd="0" destOrd="0" presId="urn:microsoft.com/office/officeart/2008/layout/VerticalCurvedList"/>
    <dgm:cxn modelId="{66446079-9DEB-4DC4-A5A3-792B1204F300}" srcId="{9CB1363A-0533-4CBE-A57B-F8E944F7C83E}" destId="{76718725-5E7A-40D4-9C46-A801DE1F12B0}" srcOrd="0" destOrd="0" parTransId="{2C2AF686-9D2B-41F6-9548-8D10185EA5EC}" sibTransId="{E6E6FB69-AE65-4BA0-B127-154AC2F676A6}"/>
    <dgm:cxn modelId="{4F33103D-5F3F-4D02-944F-2DAC589EB769}" type="presOf" srcId="{4EDB0758-3816-40AE-80E1-BEA9E8477478}" destId="{A421FBAD-0DC1-4646-A9D1-ABEA05026384}" srcOrd="0" destOrd="0" presId="urn:microsoft.com/office/officeart/2008/layout/VerticalCurvedList"/>
    <dgm:cxn modelId="{46966313-0A0C-4DAE-B387-4083D592F1FF}" type="presOf" srcId="{B3300534-9806-484D-A963-A12FBA6F3863}" destId="{B39500B2-2A3E-4D3E-9083-4024A12D873F}" srcOrd="0" destOrd="0" presId="urn:microsoft.com/office/officeart/2008/layout/VerticalCurvedList"/>
    <dgm:cxn modelId="{B3EBE3FD-D3B6-440C-86E4-95FA1A449363}" type="presOf" srcId="{E6E6FB69-AE65-4BA0-B127-154AC2F676A6}" destId="{3F492F27-A6B3-4EC9-8822-785B813E82C2}" srcOrd="0" destOrd="0" presId="urn:microsoft.com/office/officeart/2008/layout/VerticalCurvedList"/>
    <dgm:cxn modelId="{FC5F9427-CDAE-45EF-AD7B-9EB9D03B7B3F}" type="presOf" srcId="{76718725-5E7A-40D4-9C46-A801DE1F12B0}" destId="{6B7800FB-C6C3-4633-9B65-CAE714C1EAF3}" srcOrd="0" destOrd="0" presId="urn:microsoft.com/office/officeart/2008/layout/VerticalCurvedList"/>
    <dgm:cxn modelId="{B9862A4B-6D0F-4C1C-A155-363B48ED1386}" type="presParOf" srcId="{C61AAC84-2F0A-4A32-9F49-418F91CE664F}" destId="{3044482C-A0DA-4655-9A3C-D53AF6D52A5A}" srcOrd="0" destOrd="0" presId="urn:microsoft.com/office/officeart/2008/layout/VerticalCurvedList"/>
    <dgm:cxn modelId="{D1200BE5-2D02-4933-B56A-3BD8E0198D39}" type="presParOf" srcId="{3044482C-A0DA-4655-9A3C-D53AF6D52A5A}" destId="{6E890630-C5F3-4682-A8A6-74412EC7940B}" srcOrd="0" destOrd="0" presId="urn:microsoft.com/office/officeart/2008/layout/VerticalCurvedList"/>
    <dgm:cxn modelId="{4BA52CBF-A0E2-44A3-9B29-F45656B25E20}" type="presParOf" srcId="{6E890630-C5F3-4682-A8A6-74412EC7940B}" destId="{EBC32E12-2D29-44D3-98EE-3197D20AD811}" srcOrd="0" destOrd="0" presId="urn:microsoft.com/office/officeart/2008/layout/VerticalCurvedList"/>
    <dgm:cxn modelId="{D5A7C947-8F96-4F0D-B72D-60CB81546E3E}" type="presParOf" srcId="{6E890630-C5F3-4682-A8A6-74412EC7940B}" destId="{3F492F27-A6B3-4EC9-8822-785B813E82C2}" srcOrd="1" destOrd="0" presId="urn:microsoft.com/office/officeart/2008/layout/VerticalCurvedList"/>
    <dgm:cxn modelId="{55F152EC-E469-439B-926D-F05329F99EF5}" type="presParOf" srcId="{6E890630-C5F3-4682-A8A6-74412EC7940B}" destId="{80D61DEC-F24F-4450-BC89-56BBDB17BCE7}" srcOrd="2" destOrd="0" presId="urn:microsoft.com/office/officeart/2008/layout/VerticalCurvedList"/>
    <dgm:cxn modelId="{4AF32C59-9D9C-42CF-8A39-D04C4FB2ABA0}" type="presParOf" srcId="{6E890630-C5F3-4682-A8A6-74412EC7940B}" destId="{50A12866-0868-4E8C-9C3C-9D77885194F9}" srcOrd="3" destOrd="0" presId="urn:microsoft.com/office/officeart/2008/layout/VerticalCurvedList"/>
    <dgm:cxn modelId="{B0E96312-2253-481D-86BD-F19ECF7F9480}" type="presParOf" srcId="{3044482C-A0DA-4655-9A3C-D53AF6D52A5A}" destId="{6B7800FB-C6C3-4633-9B65-CAE714C1EAF3}" srcOrd="1" destOrd="0" presId="urn:microsoft.com/office/officeart/2008/layout/VerticalCurvedList"/>
    <dgm:cxn modelId="{50AB4C57-1DAF-4376-BA50-856B4715F313}" type="presParOf" srcId="{3044482C-A0DA-4655-9A3C-D53AF6D52A5A}" destId="{F8118E06-A9E6-418B-96E2-FAA6D7F1640C}" srcOrd="2" destOrd="0" presId="urn:microsoft.com/office/officeart/2008/layout/VerticalCurvedList"/>
    <dgm:cxn modelId="{4F1CE728-5920-43F3-A342-8E5AE3B75161}" type="presParOf" srcId="{F8118E06-A9E6-418B-96E2-FAA6D7F1640C}" destId="{A718C542-E076-4187-A227-070D9FCBA890}" srcOrd="0" destOrd="0" presId="urn:microsoft.com/office/officeart/2008/layout/VerticalCurvedList"/>
    <dgm:cxn modelId="{C2038481-6023-463E-A253-CDF18E7CC579}" type="presParOf" srcId="{3044482C-A0DA-4655-9A3C-D53AF6D52A5A}" destId="{FA903156-2DEF-4EFF-9DB9-F03E8287822C}" srcOrd="3" destOrd="0" presId="urn:microsoft.com/office/officeart/2008/layout/VerticalCurvedList"/>
    <dgm:cxn modelId="{06209FA5-8D00-4154-B416-3FCBCFC10F58}" type="presParOf" srcId="{3044482C-A0DA-4655-9A3C-D53AF6D52A5A}" destId="{7313691A-8286-4BE6-9BE6-773C4B4B81F2}" srcOrd="4" destOrd="0" presId="urn:microsoft.com/office/officeart/2008/layout/VerticalCurvedList"/>
    <dgm:cxn modelId="{3FE43635-0974-4B27-8C53-59330DBB3E46}" type="presParOf" srcId="{7313691A-8286-4BE6-9BE6-773C4B4B81F2}" destId="{8ED3E45A-31DE-47AE-B582-492357D27D7E}" srcOrd="0" destOrd="0" presId="urn:microsoft.com/office/officeart/2008/layout/VerticalCurvedList"/>
    <dgm:cxn modelId="{B6C8F791-F94D-4DFA-BE71-852C246D899E}" type="presParOf" srcId="{3044482C-A0DA-4655-9A3C-D53AF6D52A5A}" destId="{B39500B2-2A3E-4D3E-9083-4024A12D873F}" srcOrd="5" destOrd="0" presId="urn:microsoft.com/office/officeart/2008/layout/VerticalCurvedList"/>
    <dgm:cxn modelId="{82D9E831-DE65-420C-A524-C3F0289D318F}" type="presParOf" srcId="{3044482C-A0DA-4655-9A3C-D53AF6D52A5A}" destId="{4F286BB0-E268-4D96-B914-3FCE9677ACBE}" srcOrd="6" destOrd="0" presId="urn:microsoft.com/office/officeart/2008/layout/VerticalCurvedList"/>
    <dgm:cxn modelId="{D23A9A88-1210-45FE-BF9D-A268C5E43AE2}" type="presParOf" srcId="{4F286BB0-E268-4D96-B914-3FCE9677ACBE}" destId="{5016A270-C7E8-4D07-B5A9-AD6C17A95069}" srcOrd="0" destOrd="0" presId="urn:microsoft.com/office/officeart/2008/layout/VerticalCurvedList"/>
    <dgm:cxn modelId="{B3E4000D-AFEF-425F-AEC5-E21320C6B37C}" type="presParOf" srcId="{3044482C-A0DA-4655-9A3C-D53AF6D52A5A}" destId="{A421FBAD-0DC1-4646-A9D1-ABEA05026384}" srcOrd="7" destOrd="0" presId="urn:microsoft.com/office/officeart/2008/layout/VerticalCurvedList"/>
    <dgm:cxn modelId="{877C48EE-FB7E-4393-92B0-1E4165044684}" type="presParOf" srcId="{3044482C-A0DA-4655-9A3C-D53AF6D52A5A}" destId="{0F965629-8D31-4D49-909E-8A0EC5D8E9F7}" srcOrd="8" destOrd="0" presId="urn:microsoft.com/office/officeart/2008/layout/VerticalCurvedList"/>
    <dgm:cxn modelId="{3BD454FB-1529-4019-93D6-5C616CF63303}" type="presParOf" srcId="{0F965629-8D31-4D49-909E-8A0EC5D8E9F7}" destId="{8508F64B-BD39-48A0-B116-A66CD9B98E8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70CB7A-4D9E-40D9-9CB7-CE064A517733}" type="doc">
      <dgm:prSet loTypeId="urn:microsoft.com/office/officeart/2005/8/layout/process1" loCatId="process" qsTypeId="urn:microsoft.com/office/officeart/2005/8/quickstyle/3d2" qsCatId="3D" csTypeId="urn:microsoft.com/office/officeart/2005/8/colors/colorful4" csCatId="colorful" phldr="1"/>
      <dgm:spPr/>
    </dgm:pt>
    <dgm:pt modelId="{6D6E7D09-8DBA-437B-B14C-7E612D292129}">
      <dgm:prSet phldrT="[文字]" custT="1"/>
      <dgm:spPr>
        <a:solidFill>
          <a:srgbClr val="FF9900"/>
        </a:solidFill>
      </dgm:spPr>
      <dgm:t>
        <a:bodyPr/>
        <a:lstStyle/>
        <a:p>
          <a:r>
            <a:rPr lang="zh-TW" altLang="en-US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沖</a:t>
          </a:r>
          <a:endParaRPr lang="zh-TW" altLang="en-US" sz="6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BA5A6A8-694E-4737-9B95-6415DDF74C21}" type="parTrans" cxnId="{AE05FEF8-6705-40F5-90A8-82D331C54D4F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AD33B5-00C7-4BD4-B35D-90314C08308E}" type="sibTrans" cxnId="{AE05FEF8-6705-40F5-90A8-82D331C54D4F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AD0FC9-B6D4-494B-BE9E-C9814C11A16B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蓋</a:t>
          </a:r>
          <a:endParaRPr lang="zh-TW" altLang="en-US" sz="6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476541-F373-4EAE-9754-EFD5D7E6A7AF}" type="parTrans" cxnId="{E2BBE45A-A264-41A3-A87C-7A7DCA59A41F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5C7AC6-FFA1-4884-AE25-CC381768406F}" type="sibTrans" cxnId="{E2BBE45A-A264-41A3-A87C-7A7DCA59A41F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26FDAA0-4379-4DB0-ADF8-2DEBA5938F39}">
      <dgm:prSet phldrT="[文字]" custT="1"/>
      <dgm:spPr>
        <a:solidFill>
          <a:srgbClr val="9933FF"/>
        </a:solidFill>
      </dgm:spPr>
      <dgm:t>
        <a:bodyPr/>
        <a:lstStyle/>
        <a:p>
          <a:r>
            <a:rPr lang="zh-TW" altLang="en-US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送</a:t>
          </a:r>
          <a:endParaRPr lang="zh-TW" altLang="en-US" sz="6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E6DE65-5649-4546-BB60-BC6385DF41D2}" type="parTrans" cxnId="{28E8F4C1-A08A-4A60-93EE-22A7991216B5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EFB566-3599-4C51-8C9D-579B155F82A4}" type="sibTrans" cxnId="{28E8F4C1-A08A-4A60-93EE-22A7991216B5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8CCC5C-50AA-426E-981F-E2FEAAE15F02}">
      <dgm:prSet custT="1"/>
      <dgm:spPr>
        <a:solidFill>
          <a:srgbClr val="FF0066"/>
        </a:solidFill>
      </dgm:spPr>
      <dgm:t>
        <a:bodyPr/>
        <a:lstStyle/>
        <a:p>
          <a:r>
            <a:rPr lang="zh-TW" altLang="en-US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脫</a:t>
          </a:r>
          <a:endParaRPr lang="zh-TW" altLang="en-US" sz="6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61103C-1DA9-46F8-A06C-1124BD71A8E3}" type="parTrans" cxnId="{B0E43643-6605-4E19-9D3E-8B1A1BE5F152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A9FC36-729F-48D9-816E-3B76D4BBD472}" type="sibTrans" cxnId="{B0E43643-6605-4E19-9D3E-8B1A1BE5F152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F23636-CFF8-4229-9239-460D2E433AA3}">
      <dgm:prSet custT="1"/>
      <dgm:spPr>
        <a:solidFill>
          <a:srgbClr val="00B0F0"/>
        </a:solidFill>
      </dgm:spPr>
      <dgm:t>
        <a:bodyPr/>
        <a:lstStyle/>
        <a:p>
          <a:r>
            <a:rPr lang="zh-TW" altLang="en-US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泡</a:t>
          </a:r>
          <a:endParaRPr lang="zh-TW" altLang="en-US" sz="6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09A6D03-B7C9-4238-A4A8-0461B0CD630B}" type="parTrans" cxnId="{600AD01E-60F4-4928-AB2F-2C38D98796D1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674C9B-0842-449D-B5E5-DB33363B079C}" type="sibTrans" cxnId="{600AD01E-60F4-4928-AB2F-2C38D98796D1}">
      <dgm:prSet/>
      <dgm:spPr/>
      <dgm:t>
        <a:bodyPr/>
        <a:lstStyle/>
        <a:p>
          <a:endParaRPr lang="zh-TW" altLang="en-US" sz="60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AABA2A-303C-4D76-AF99-0DC9EA2F6D0F}" type="pres">
      <dgm:prSet presAssocID="{0970CB7A-4D9E-40D9-9CB7-CE064A517733}" presName="Name0" presStyleCnt="0">
        <dgm:presLayoutVars>
          <dgm:dir/>
          <dgm:resizeHandles val="exact"/>
        </dgm:presLayoutVars>
      </dgm:prSet>
      <dgm:spPr/>
    </dgm:pt>
    <dgm:pt modelId="{4C654693-F84E-45BF-9F2E-E23D7AD0C5B1}" type="pres">
      <dgm:prSet presAssocID="{6D6E7D09-8DBA-437B-B14C-7E612D2921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FD0A63-49BA-4EF5-BFA7-474C53065C33}" type="pres">
      <dgm:prSet presAssocID="{1DAD33B5-00C7-4BD4-B35D-90314C08308E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93D89BFF-F32B-4279-BC4B-E329E6A88970}" type="pres">
      <dgm:prSet presAssocID="{1DAD33B5-00C7-4BD4-B35D-90314C08308E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A4A96568-E624-47CA-ABD6-57B6AA4977D6}" type="pres">
      <dgm:prSet presAssocID="{828CCC5C-50AA-426E-981F-E2FEAAE15F0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C4C1FB-17EA-4F11-B8FA-5418A9B4C775}" type="pres">
      <dgm:prSet presAssocID="{FFA9FC36-729F-48D9-816E-3B76D4BBD472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A3743AF2-A7CB-400B-B117-35D4943AC9E8}" type="pres">
      <dgm:prSet presAssocID="{FFA9FC36-729F-48D9-816E-3B76D4BBD472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26B0213B-355C-45BD-A4B2-8F2274B7028F}" type="pres">
      <dgm:prSet presAssocID="{40F23636-CFF8-4229-9239-460D2E433AA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0F4530-584E-43D2-AEC6-EB2C1DE85E7A}" type="pres">
      <dgm:prSet presAssocID="{29674C9B-0842-449D-B5E5-DB33363B079C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61FBADFB-32CC-4930-B4D8-8955DF503BB3}" type="pres">
      <dgm:prSet presAssocID="{29674C9B-0842-449D-B5E5-DB33363B079C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25855179-42CB-42BA-A074-B02C701E6793}" type="pres">
      <dgm:prSet presAssocID="{01AD0FC9-B6D4-494B-BE9E-C9814C11A1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2FD07C-066A-4CA9-A364-0922A1683E79}" type="pres">
      <dgm:prSet presAssocID="{075C7AC6-FFA1-4884-AE25-CC381768406F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5F5EA622-B677-4706-B8BF-6D0CBE17DD4D}" type="pres">
      <dgm:prSet presAssocID="{075C7AC6-FFA1-4884-AE25-CC381768406F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42E3C7A6-6836-45C8-ACAE-427012DD8224}" type="pres">
      <dgm:prSet presAssocID="{426FDAA0-4379-4DB0-ADF8-2DEBA5938F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3283A02-90E8-4C55-944C-4DB67A840E9E}" type="presOf" srcId="{075C7AC6-FFA1-4884-AE25-CC381768406F}" destId="{5F5EA622-B677-4706-B8BF-6D0CBE17DD4D}" srcOrd="1" destOrd="0" presId="urn:microsoft.com/office/officeart/2005/8/layout/process1"/>
    <dgm:cxn modelId="{6F1074A0-2D5D-4CDF-86BE-F81FAFA81202}" type="presOf" srcId="{FFA9FC36-729F-48D9-816E-3B76D4BBD472}" destId="{51C4C1FB-17EA-4F11-B8FA-5418A9B4C775}" srcOrd="0" destOrd="0" presId="urn:microsoft.com/office/officeart/2005/8/layout/process1"/>
    <dgm:cxn modelId="{F147552B-A6E0-45E0-89E6-A47FC6D90204}" type="presOf" srcId="{828CCC5C-50AA-426E-981F-E2FEAAE15F02}" destId="{A4A96568-E624-47CA-ABD6-57B6AA4977D6}" srcOrd="0" destOrd="0" presId="urn:microsoft.com/office/officeart/2005/8/layout/process1"/>
    <dgm:cxn modelId="{600AD01E-60F4-4928-AB2F-2C38D98796D1}" srcId="{0970CB7A-4D9E-40D9-9CB7-CE064A517733}" destId="{40F23636-CFF8-4229-9239-460D2E433AA3}" srcOrd="2" destOrd="0" parTransId="{109A6D03-B7C9-4238-A4A8-0461B0CD630B}" sibTransId="{29674C9B-0842-449D-B5E5-DB33363B079C}"/>
    <dgm:cxn modelId="{1F918798-5B47-41B5-862B-9BED89CAEA59}" type="presOf" srcId="{1DAD33B5-00C7-4BD4-B35D-90314C08308E}" destId="{3FFD0A63-49BA-4EF5-BFA7-474C53065C33}" srcOrd="0" destOrd="0" presId="urn:microsoft.com/office/officeart/2005/8/layout/process1"/>
    <dgm:cxn modelId="{C06BEE33-5CD4-4B4A-A18D-0FB26FBACCAC}" type="presOf" srcId="{29674C9B-0842-449D-B5E5-DB33363B079C}" destId="{790F4530-584E-43D2-AEC6-EB2C1DE85E7A}" srcOrd="0" destOrd="0" presId="urn:microsoft.com/office/officeart/2005/8/layout/process1"/>
    <dgm:cxn modelId="{E2BBE45A-A264-41A3-A87C-7A7DCA59A41F}" srcId="{0970CB7A-4D9E-40D9-9CB7-CE064A517733}" destId="{01AD0FC9-B6D4-494B-BE9E-C9814C11A16B}" srcOrd="3" destOrd="0" parTransId="{7F476541-F373-4EAE-9754-EFD5D7E6A7AF}" sibTransId="{075C7AC6-FFA1-4884-AE25-CC381768406F}"/>
    <dgm:cxn modelId="{2A31CCFA-EAA8-4D44-9BC8-3AA02831A0DA}" type="presOf" srcId="{1DAD33B5-00C7-4BD4-B35D-90314C08308E}" destId="{93D89BFF-F32B-4279-BC4B-E329E6A88970}" srcOrd="1" destOrd="0" presId="urn:microsoft.com/office/officeart/2005/8/layout/process1"/>
    <dgm:cxn modelId="{69CE5A6A-78DC-4738-AF64-C595DA04B39E}" type="presOf" srcId="{426FDAA0-4379-4DB0-ADF8-2DEBA5938F39}" destId="{42E3C7A6-6836-45C8-ACAE-427012DD8224}" srcOrd="0" destOrd="0" presId="urn:microsoft.com/office/officeart/2005/8/layout/process1"/>
    <dgm:cxn modelId="{0B27ED7C-9419-4555-BFAE-C625EB1940D9}" type="presOf" srcId="{075C7AC6-FFA1-4884-AE25-CC381768406F}" destId="{002FD07C-066A-4CA9-A364-0922A1683E79}" srcOrd="0" destOrd="0" presId="urn:microsoft.com/office/officeart/2005/8/layout/process1"/>
    <dgm:cxn modelId="{A1608740-AB96-4B3D-BCD8-D0DE990F6A89}" type="presOf" srcId="{FFA9FC36-729F-48D9-816E-3B76D4BBD472}" destId="{A3743AF2-A7CB-400B-B117-35D4943AC9E8}" srcOrd="1" destOrd="0" presId="urn:microsoft.com/office/officeart/2005/8/layout/process1"/>
    <dgm:cxn modelId="{A2F68FA5-517B-46A5-8C4D-E6BAF91C5663}" type="presOf" srcId="{6D6E7D09-8DBA-437B-B14C-7E612D292129}" destId="{4C654693-F84E-45BF-9F2E-E23D7AD0C5B1}" srcOrd="0" destOrd="0" presId="urn:microsoft.com/office/officeart/2005/8/layout/process1"/>
    <dgm:cxn modelId="{D8B6BC7B-009F-43A7-AAED-4EF8D0C683ED}" type="presOf" srcId="{0970CB7A-4D9E-40D9-9CB7-CE064A517733}" destId="{18AABA2A-303C-4D76-AF99-0DC9EA2F6D0F}" srcOrd="0" destOrd="0" presId="urn:microsoft.com/office/officeart/2005/8/layout/process1"/>
    <dgm:cxn modelId="{28E8F4C1-A08A-4A60-93EE-22A7991216B5}" srcId="{0970CB7A-4D9E-40D9-9CB7-CE064A517733}" destId="{426FDAA0-4379-4DB0-ADF8-2DEBA5938F39}" srcOrd="4" destOrd="0" parTransId="{D7E6DE65-5649-4546-BB60-BC6385DF41D2}" sibTransId="{00EFB566-3599-4C51-8C9D-579B155F82A4}"/>
    <dgm:cxn modelId="{B0E43643-6605-4E19-9D3E-8B1A1BE5F152}" srcId="{0970CB7A-4D9E-40D9-9CB7-CE064A517733}" destId="{828CCC5C-50AA-426E-981F-E2FEAAE15F02}" srcOrd="1" destOrd="0" parTransId="{4761103C-1DA9-46F8-A06C-1124BD71A8E3}" sibTransId="{FFA9FC36-729F-48D9-816E-3B76D4BBD472}"/>
    <dgm:cxn modelId="{AE05FEF8-6705-40F5-90A8-82D331C54D4F}" srcId="{0970CB7A-4D9E-40D9-9CB7-CE064A517733}" destId="{6D6E7D09-8DBA-437B-B14C-7E612D292129}" srcOrd="0" destOrd="0" parTransId="{BBA5A6A8-694E-4737-9B95-6415DDF74C21}" sibTransId="{1DAD33B5-00C7-4BD4-B35D-90314C08308E}"/>
    <dgm:cxn modelId="{D7B071B4-8CA2-4D98-B122-FEA20C8BEA0B}" type="presOf" srcId="{29674C9B-0842-449D-B5E5-DB33363B079C}" destId="{61FBADFB-32CC-4930-B4D8-8955DF503BB3}" srcOrd="1" destOrd="0" presId="urn:microsoft.com/office/officeart/2005/8/layout/process1"/>
    <dgm:cxn modelId="{3BC91109-B607-4826-86CB-0E43BB48D857}" type="presOf" srcId="{01AD0FC9-B6D4-494B-BE9E-C9814C11A16B}" destId="{25855179-42CB-42BA-A074-B02C701E6793}" srcOrd="0" destOrd="0" presId="urn:microsoft.com/office/officeart/2005/8/layout/process1"/>
    <dgm:cxn modelId="{3B5671E2-B53D-42A9-A4EA-B1B8D70F7E78}" type="presOf" srcId="{40F23636-CFF8-4229-9239-460D2E433AA3}" destId="{26B0213B-355C-45BD-A4B2-8F2274B7028F}" srcOrd="0" destOrd="0" presId="urn:microsoft.com/office/officeart/2005/8/layout/process1"/>
    <dgm:cxn modelId="{76C965B0-54CC-4499-A70B-2ADA85C875A9}" type="presParOf" srcId="{18AABA2A-303C-4D76-AF99-0DC9EA2F6D0F}" destId="{4C654693-F84E-45BF-9F2E-E23D7AD0C5B1}" srcOrd="0" destOrd="0" presId="urn:microsoft.com/office/officeart/2005/8/layout/process1"/>
    <dgm:cxn modelId="{F953CBCF-0F6D-43F2-9522-F000DE05B4F0}" type="presParOf" srcId="{18AABA2A-303C-4D76-AF99-0DC9EA2F6D0F}" destId="{3FFD0A63-49BA-4EF5-BFA7-474C53065C33}" srcOrd="1" destOrd="0" presId="urn:microsoft.com/office/officeart/2005/8/layout/process1"/>
    <dgm:cxn modelId="{0234DB54-663F-42B9-8F4F-F99A209DEE82}" type="presParOf" srcId="{3FFD0A63-49BA-4EF5-BFA7-474C53065C33}" destId="{93D89BFF-F32B-4279-BC4B-E329E6A88970}" srcOrd="0" destOrd="0" presId="urn:microsoft.com/office/officeart/2005/8/layout/process1"/>
    <dgm:cxn modelId="{50FC804F-6166-48D5-8A55-BEF5C4B0654E}" type="presParOf" srcId="{18AABA2A-303C-4D76-AF99-0DC9EA2F6D0F}" destId="{A4A96568-E624-47CA-ABD6-57B6AA4977D6}" srcOrd="2" destOrd="0" presId="urn:microsoft.com/office/officeart/2005/8/layout/process1"/>
    <dgm:cxn modelId="{0CE6CF63-0DD8-43D8-B45E-25C0B08812E0}" type="presParOf" srcId="{18AABA2A-303C-4D76-AF99-0DC9EA2F6D0F}" destId="{51C4C1FB-17EA-4F11-B8FA-5418A9B4C775}" srcOrd="3" destOrd="0" presId="urn:microsoft.com/office/officeart/2005/8/layout/process1"/>
    <dgm:cxn modelId="{B6A5E06A-AD8A-411F-AF0E-84FCF3E4DE06}" type="presParOf" srcId="{51C4C1FB-17EA-4F11-B8FA-5418A9B4C775}" destId="{A3743AF2-A7CB-400B-B117-35D4943AC9E8}" srcOrd="0" destOrd="0" presId="urn:microsoft.com/office/officeart/2005/8/layout/process1"/>
    <dgm:cxn modelId="{83A1CAA4-92C5-45D5-9AA8-3E1521E51FED}" type="presParOf" srcId="{18AABA2A-303C-4D76-AF99-0DC9EA2F6D0F}" destId="{26B0213B-355C-45BD-A4B2-8F2274B7028F}" srcOrd="4" destOrd="0" presId="urn:microsoft.com/office/officeart/2005/8/layout/process1"/>
    <dgm:cxn modelId="{94DDD7FA-AB66-4946-8A1E-EB1F17B9F290}" type="presParOf" srcId="{18AABA2A-303C-4D76-AF99-0DC9EA2F6D0F}" destId="{790F4530-584E-43D2-AEC6-EB2C1DE85E7A}" srcOrd="5" destOrd="0" presId="urn:microsoft.com/office/officeart/2005/8/layout/process1"/>
    <dgm:cxn modelId="{2FEF8F40-6142-4AB4-98B1-ED70015E5710}" type="presParOf" srcId="{790F4530-584E-43D2-AEC6-EB2C1DE85E7A}" destId="{61FBADFB-32CC-4930-B4D8-8955DF503BB3}" srcOrd="0" destOrd="0" presId="urn:microsoft.com/office/officeart/2005/8/layout/process1"/>
    <dgm:cxn modelId="{778F42FF-CE9E-4CF7-98D8-2D7B1DA15B2F}" type="presParOf" srcId="{18AABA2A-303C-4D76-AF99-0DC9EA2F6D0F}" destId="{25855179-42CB-42BA-A074-B02C701E6793}" srcOrd="6" destOrd="0" presId="urn:microsoft.com/office/officeart/2005/8/layout/process1"/>
    <dgm:cxn modelId="{B1337126-1380-4115-BE39-52E04F315B11}" type="presParOf" srcId="{18AABA2A-303C-4D76-AF99-0DC9EA2F6D0F}" destId="{002FD07C-066A-4CA9-A364-0922A1683E79}" srcOrd="7" destOrd="0" presId="urn:microsoft.com/office/officeart/2005/8/layout/process1"/>
    <dgm:cxn modelId="{BC04FC47-BDCC-424C-A165-DF7FC0D87003}" type="presParOf" srcId="{002FD07C-066A-4CA9-A364-0922A1683E79}" destId="{5F5EA622-B677-4706-B8BF-6D0CBE17DD4D}" srcOrd="0" destOrd="0" presId="urn:microsoft.com/office/officeart/2005/8/layout/process1"/>
    <dgm:cxn modelId="{44B78C5D-DA65-4722-8F30-F0954F5F99E7}" type="presParOf" srcId="{18AABA2A-303C-4D76-AF99-0DC9EA2F6D0F}" destId="{42E3C7A6-6836-45C8-ACAE-427012DD822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FD6FB7-3AC5-47A6-BE17-37A5284C6667}" type="doc">
      <dgm:prSet loTypeId="urn:microsoft.com/office/officeart/2005/8/layout/cycle2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B884F04E-AD5B-4669-9A59-E3612B905889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蒸發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6CC826-D832-4EDB-8069-E072CC6C1365}" type="parTrans" cxnId="{B15ACC25-8D72-4737-9A53-D37DE2057AC7}">
      <dgm:prSet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353D87-6B3C-43B9-9A25-5BA366D262AF}" type="sibTrans" cxnId="{B15ACC25-8D72-4737-9A53-D37DE2057AC7}">
      <dgm:prSet custT="1"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FF89B23-8A11-43F0-9364-8B03FAD36A55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凝結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838170-3588-4562-A5D6-21712CC155C8}" type="parTrans" cxnId="{280DA351-B78C-4B0B-8809-5593D88B12F7}">
      <dgm:prSet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C6C04F-AC48-41BD-A4B7-682BBC6BB2EC}" type="sibTrans" cxnId="{280DA351-B78C-4B0B-8809-5593D88B12F7}">
      <dgm:prSet custT="1"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3A4B11-DF82-4CA2-91D5-7CDBA6A501AE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降水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A7B39A-87DB-4F9E-9640-D59D857348A6}" type="parTrans" cxnId="{FB7C2EEC-2B85-4122-BAC4-237A2A2ADE87}">
      <dgm:prSet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C2554E9-F4A5-4925-8F41-FF319CE31AED}" type="sibTrans" cxnId="{FB7C2EEC-2B85-4122-BAC4-237A2A2ADE87}">
      <dgm:prSet custT="1"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D58013-B0BD-46A3-941B-DDAEB1CA0297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滲透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42D616C-96CC-4F5A-9D4D-F034A5200FCB}" type="parTrans" cxnId="{9371945C-B7E6-4679-B2F4-65DAF4914F9C}">
      <dgm:prSet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EE3BDA-4D70-475F-8336-D29426326FDF}" type="sibTrans" cxnId="{9371945C-B7E6-4679-B2F4-65DAF4914F9C}">
      <dgm:prSet custT="1"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99D6B7-801B-49EA-ACC8-ABDC71057BF2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儲存海洋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F53000-363B-477C-BE4E-28E5CD9838A8}" type="parTrans" cxnId="{AB34A117-D1DE-488C-A488-062D221E50AA}">
      <dgm:prSet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CD79C29-D4AB-4FB8-A3B1-D6D08B4C2EA5}" type="sibTrans" cxnId="{AB34A117-D1DE-488C-A488-062D221E50AA}">
      <dgm:prSet custT="1"/>
      <dgm:spPr/>
      <dgm:t>
        <a:bodyPr/>
        <a:lstStyle/>
        <a:p>
          <a:endParaRPr lang="zh-TW" altLang="en-US" sz="2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ED6455-6D86-4BE1-BB16-2F617768BC41}" type="pres">
      <dgm:prSet presAssocID="{8EFD6FB7-3AC5-47A6-BE17-37A5284C66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24C89DC-DA09-4983-901F-BBBAFB423B46}" type="pres">
      <dgm:prSet presAssocID="{B884F04E-AD5B-4669-9A59-E3612B90588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421A5-7435-45FD-8665-8D2493234AD6}" type="pres">
      <dgm:prSet presAssocID="{3D353D87-6B3C-43B9-9A25-5BA366D262AF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8FCFE706-CAF6-4384-BEC3-E2046BF434F1}" type="pres">
      <dgm:prSet presAssocID="{3D353D87-6B3C-43B9-9A25-5BA366D262AF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C6A86A48-4D4A-4124-BA39-053F0F0C8627}" type="pres">
      <dgm:prSet presAssocID="{8FF89B23-8A11-43F0-9364-8B03FAD36A5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306E55-E5C8-4E21-AD4E-9035A13E5067}" type="pres">
      <dgm:prSet presAssocID="{07C6C04F-AC48-41BD-A4B7-682BBC6BB2EC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584BBADF-E9D5-48D2-9BE2-8E576FFA2A61}" type="pres">
      <dgm:prSet presAssocID="{07C6C04F-AC48-41BD-A4B7-682BBC6BB2EC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772DD66A-968A-4B15-89CF-EE1F3356AD74}" type="pres">
      <dgm:prSet presAssocID="{5A3A4B11-DF82-4CA2-91D5-7CDBA6A501A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6ED595-CA7E-40BA-8057-FEA7DA18728C}" type="pres">
      <dgm:prSet presAssocID="{BC2554E9-F4A5-4925-8F41-FF319CE31AED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5E81B5BE-2AEA-4435-86F6-B21D406E592E}" type="pres">
      <dgm:prSet presAssocID="{BC2554E9-F4A5-4925-8F41-FF319CE31AED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135F68A9-5208-4FF0-A352-7574B1CCF63F}" type="pres">
      <dgm:prSet presAssocID="{5DD58013-B0BD-46A3-941B-DDAEB1CA029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1C3C20-895E-4BF0-A7A6-37AA258F12B5}" type="pres">
      <dgm:prSet presAssocID="{A3EE3BDA-4D70-475F-8336-D29426326FDF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6229A28A-05E4-48A2-9204-0EA4E755703B}" type="pres">
      <dgm:prSet presAssocID="{A3EE3BDA-4D70-475F-8336-D29426326FDF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D3F83815-DA83-4EB3-9FFC-2AAACFEDA954}" type="pres">
      <dgm:prSet presAssocID="{2299D6B7-801B-49EA-ACC8-ABDC71057BF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378F2D-EC16-4B0F-ADEB-C11C4CA47936}" type="pres">
      <dgm:prSet presAssocID="{9CD79C29-D4AB-4FB8-A3B1-D6D08B4C2EA5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BDBB3C6A-1DF3-408F-8D64-0B82D301662D}" type="pres">
      <dgm:prSet presAssocID="{9CD79C29-D4AB-4FB8-A3B1-D6D08B4C2EA5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B15ACC25-8D72-4737-9A53-D37DE2057AC7}" srcId="{8EFD6FB7-3AC5-47A6-BE17-37A5284C6667}" destId="{B884F04E-AD5B-4669-9A59-E3612B905889}" srcOrd="0" destOrd="0" parTransId="{3A6CC826-D832-4EDB-8069-E072CC6C1365}" sibTransId="{3D353D87-6B3C-43B9-9A25-5BA366D262AF}"/>
    <dgm:cxn modelId="{F020EE26-4CEA-41AE-B434-9318AA1EC92D}" type="presOf" srcId="{8EFD6FB7-3AC5-47A6-BE17-37A5284C6667}" destId="{6FED6455-6D86-4BE1-BB16-2F617768BC41}" srcOrd="0" destOrd="0" presId="urn:microsoft.com/office/officeart/2005/8/layout/cycle2"/>
    <dgm:cxn modelId="{31234D8E-2C70-40B3-BC61-74DF8868F153}" type="presOf" srcId="{07C6C04F-AC48-41BD-A4B7-682BBC6BB2EC}" destId="{0D306E55-E5C8-4E21-AD4E-9035A13E5067}" srcOrd="0" destOrd="0" presId="urn:microsoft.com/office/officeart/2005/8/layout/cycle2"/>
    <dgm:cxn modelId="{35D011DC-EE9E-462D-9280-30304FB28C43}" type="presOf" srcId="{A3EE3BDA-4D70-475F-8336-D29426326FDF}" destId="{6229A28A-05E4-48A2-9204-0EA4E755703B}" srcOrd="1" destOrd="0" presId="urn:microsoft.com/office/officeart/2005/8/layout/cycle2"/>
    <dgm:cxn modelId="{EE564678-4753-4567-AA3C-F3F6228AAB1E}" type="presOf" srcId="{8FF89B23-8A11-43F0-9364-8B03FAD36A55}" destId="{C6A86A48-4D4A-4124-BA39-053F0F0C8627}" srcOrd="0" destOrd="0" presId="urn:microsoft.com/office/officeart/2005/8/layout/cycle2"/>
    <dgm:cxn modelId="{97D679C3-4007-4ED9-92BB-C1A07CFE51D5}" type="presOf" srcId="{5A3A4B11-DF82-4CA2-91D5-7CDBA6A501AE}" destId="{772DD66A-968A-4B15-89CF-EE1F3356AD74}" srcOrd="0" destOrd="0" presId="urn:microsoft.com/office/officeart/2005/8/layout/cycle2"/>
    <dgm:cxn modelId="{329A0623-6D2E-4B08-AEAE-AF63A102136B}" type="presOf" srcId="{B884F04E-AD5B-4669-9A59-E3612B905889}" destId="{724C89DC-DA09-4983-901F-BBBAFB423B46}" srcOrd="0" destOrd="0" presId="urn:microsoft.com/office/officeart/2005/8/layout/cycle2"/>
    <dgm:cxn modelId="{0802CA8B-7DB3-4A46-A8C3-D16EC32D32B7}" type="presOf" srcId="{3D353D87-6B3C-43B9-9A25-5BA366D262AF}" destId="{8FCFE706-CAF6-4384-BEC3-E2046BF434F1}" srcOrd="1" destOrd="0" presId="urn:microsoft.com/office/officeart/2005/8/layout/cycle2"/>
    <dgm:cxn modelId="{9371945C-B7E6-4679-B2F4-65DAF4914F9C}" srcId="{8EFD6FB7-3AC5-47A6-BE17-37A5284C6667}" destId="{5DD58013-B0BD-46A3-941B-DDAEB1CA0297}" srcOrd="3" destOrd="0" parTransId="{742D616C-96CC-4F5A-9D4D-F034A5200FCB}" sibTransId="{A3EE3BDA-4D70-475F-8336-D29426326FDF}"/>
    <dgm:cxn modelId="{D314BD40-87FF-425D-ABF7-3DBFD37E842D}" type="presOf" srcId="{BC2554E9-F4A5-4925-8F41-FF319CE31AED}" destId="{5E81B5BE-2AEA-4435-86F6-B21D406E592E}" srcOrd="1" destOrd="0" presId="urn:microsoft.com/office/officeart/2005/8/layout/cycle2"/>
    <dgm:cxn modelId="{8954B2C4-1864-4A10-9C98-8DA01133B1C5}" type="presOf" srcId="{2299D6B7-801B-49EA-ACC8-ABDC71057BF2}" destId="{D3F83815-DA83-4EB3-9FFC-2AAACFEDA954}" srcOrd="0" destOrd="0" presId="urn:microsoft.com/office/officeart/2005/8/layout/cycle2"/>
    <dgm:cxn modelId="{AB34A117-D1DE-488C-A488-062D221E50AA}" srcId="{8EFD6FB7-3AC5-47A6-BE17-37A5284C6667}" destId="{2299D6B7-801B-49EA-ACC8-ABDC71057BF2}" srcOrd="4" destOrd="0" parTransId="{73F53000-363B-477C-BE4E-28E5CD9838A8}" sibTransId="{9CD79C29-D4AB-4FB8-A3B1-D6D08B4C2EA5}"/>
    <dgm:cxn modelId="{280DA351-B78C-4B0B-8809-5593D88B12F7}" srcId="{8EFD6FB7-3AC5-47A6-BE17-37A5284C6667}" destId="{8FF89B23-8A11-43F0-9364-8B03FAD36A55}" srcOrd="1" destOrd="0" parTransId="{B5838170-3588-4562-A5D6-21712CC155C8}" sibTransId="{07C6C04F-AC48-41BD-A4B7-682BBC6BB2EC}"/>
    <dgm:cxn modelId="{C4B8A0B6-EF49-49C7-9D60-D4A7FED4C0F6}" type="presOf" srcId="{07C6C04F-AC48-41BD-A4B7-682BBC6BB2EC}" destId="{584BBADF-E9D5-48D2-9BE2-8E576FFA2A61}" srcOrd="1" destOrd="0" presId="urn:microsoft.com/office/officeart/2005/8/layout/cycle2"/>
    <dgm:cxn modelId="{03331445-2F88-4C71-A8D3-E495C77FC4F0}" type="presOf" srcId="{9CD79C29-D4AB-4FB8-A3B1-D6D08B4C2EA5}" destId="{A1378F2D-EC16-4B0F-ADEB-C11C4CA47936}" srcOrd="0" destOrd="0" presId="urn:microsoft.com/office/officeart/2005/8/layout/cycle2"/>
    <dgm:cxn modelId="{332C175D-8A1D-4A6B-B425-09A5179968E3}" type="presOf" srcId="{9CD79C29-D4AB-4FB8-A3B1-D6D08B4C2EA5}" destId="{BDBB3C6A-1DF3-408F-8D64-0B82D301662D}" srcOrd="1" destOrd="0" presId="urn:microsoft.com/office/officeart/2005/8/layout/cycle2"/>
    <dgm:cxn modelId="{FB7C2EEC-2B85-4122-BAC4-237A2A2ADE87}" srcId="{8EFD6FB7-3AC5-47A6-BE17-37A5284C6667}" destId="{5A3A4B11-DF82-4CA2-91D5-7CDBA6A501AE}" srcOrd="2" destOrd="0" parTransId="{9FA7B39A-87DB-4F9E-9640-D59D857348A6}" sibTransId="{BC2554E9-F4A5-4925-8F41-FF319CE31AED}"/>
    <dgm:cxn modelId="{3E21105F-386C-4D83-A665-BBB2F685293D}" type="presOf" srcId="{BC2554E9-F4A5-4925-8F41-FF319CE31AED}" destId="{9F6ED595-CA7E-40BA-8057-FEA7DA18728C}" srcOrd="0" destOrd="0" presId="urn:microsoft.com/office/officeart/2005/8/layout/cycle2"/>
    <dgm:cxn modelId="{0FA58F45-A405-4288-BA08-D267148BDFF4}" type="presOf" srcId="{A3EE3BDA-4D70-475F-8336-D29426326FDF}" destId="{BA1C3C20-895E-4BF0-A7A6-37AA258F12B5}" srcOrd="0" destOrd="0" presId="urn:microsoft.com/office/officeart/2005/8/layout/cycle2"/>
    <dgm:cxn modelId="{24EABC4B-90FC-4A55-B887-657949B774DA}" type="presOf" srcId="{5DD58013-B0BD-46A3-941B-DDAEB1CA0297}" destId="{135F68A9-5208-4FF0-A352-7574B1CCF63F}" srcOrd="0" destOrd="0" presId="urn:microsoft.com/office/officeart/2005/8/layout/cycle2"/>
    <dgm:cxn modelId="{33AE2AC2-EE4D-4409-97DF-3756CE4A27D1}" type="presOf" srcId="{3D353D87-6B3C-43B9-9A25-5BA366D262AF}" destId="{5F9421A5-7435-45FD-8665-8D2493234AD6}" srcOrd="0" destOrd="0" presId="urn:microsoft.com/office/officeart/2005/8/layout/cycle2"/>
    <dgm:cxn modelId="{74D21E82-B876-4752-9BF1-6A4F39EA2469}" type="presParOf" srcId="{6FED6455-6D86-4BE1-BB16-2F617768BC41}" destId="{724C89DC-DA09-4983-901F-BBBAFB423B46}" srcOrd="0" destOrd="0" presId="urn:microsoft.com/office/officeart/2005/8/layout/cycle2"/>
    <dgm:cxn modelId="{9AE396C0-A512-4F09-A9FC-E1E3C8A1286D}" type="presParOf" srcId="{6FED6455-6D86-4BE1-BB16-2F617768BC41}" destId="{5F9421A5-7435-45FD-8665-8D2493234AD6}" srcOrd="1" destOrd="0" presId="urn:microsoft.com/office/officeart/2005/8/layout/cycle2"/>
    <dgm:cxn modelId="{3E3B38E7-AC1E-4F21-9971-24455A869333}" type="presParOf" srcId="{5F9421A5-7435-45FD-8665-8D2493234AD6}" destId="{8FCFE706-CAF6-4384-BEC3-E2046BF434F1}" srcOrd="0" destOrd="0" presId="urn:microsoft.com/office/officeart/2005/8/layout/cycle2"/>
    <dgm:cxn modelId="{4DB3BA9C-67F6-44EE-A910-EFECEDDF7E77}" type="presParOf" srcId="{6FED6455-6D86-4BE1-BB16-2F617768BC41}" destId="{C6A86A48-4D4A-4124-BA39-053F0F0C8627}" srcOrd="2" destOrd="0" presId="urn:microsoft.com/office/officeart/2005/8/layout/cycle2"/>
    <dgm:cxn modelId="{A1D3682E-16E2-41FF-9706-9445E99E884A}" type="presParOf" srcId="{6FED6455-6D86-4BE1-BB16-2F617768BC41}" destId="{0D306E55-E5C8-4E21-AD4E-9035A13E5067}" srcOrd="3" destOrd="0" presId="urn:microsoft.com/office/officeart/2005/8/layout/cycle2"/>
    <dgm:cxn modelId="{28C67788-B690-4FC0-A400-192A2CD0D6DC}" type="presParOf" srcId="{0D306E55-E5C8-4E21-AD4E-9035A13E5067}" destId="{584BBADF-E9D5-48D2-9BE2-8E576FFA2A61}" srcOrd="0" destOrd="0" presId="urn:microsoft.com/office/officeart/2005/8/layout/cycle2"/>
    <dgm:cxn modelId="{28CC9DF4-D9F4-4B67-B135-099269940456}" type="presParOf" srcId="{6FED6455-6D86-4BE1-BB16-2F617768BC41}" destId="{772DD66A-968A-4B15-89CF-EE1F3356AD74}" srcOrd="4" destOrd="0" presId="urn:microsoft.com/office/officeart/2005/8/layout/cycle2"/>
    <dgm:cxn modelId="{E8C7030C-BE33-4B67-AD75-1C30375CD8E3}" type="presParOf" srcId="{6FED6455-6D86-4BE1-BB16-2F617768BC41}" destId="{9F6ED595-CA7E-40BA-8057-FEA7DA18728C}" srcOrd="5" destOrd="0" presId="urn:microsoft.com/office/officeart/2005/8/layout/cycle2"/>
    <dgm:cxn modelId="{C0912DC6-AAA4-4518-8569-982F182E0013}" type="presParOf" srcId="{9F6ED595-CA7E-40BA-8057-FEA7DA18728C}" destId="{5E81B5BE-2AEA-4435-86F6-B21D406E592E}" srcOrd="0" destOrd="0" presId="urn:microsoft.com/office/officeart/2005/8/layout/cycle2"/>
    <dgm:cxn modelId="{1385E7FC-6944-4C52-ABF0-37333D251C22}" type="presParOf" srcId="{6FED6455-6D86-4BE1-BB16-2F617768BC41}" destId="{135F68A9-5208-4FF0-A352-7574B1CCF63F}" srcOrd="6" destOrd="0" presId="urn:microsoft.com/office/officeart/2005/8/layout/cycle2"/>
    <dgm:cxn modelId="{DC86E9AD-7F04-4B31-925E-110686E1B3F1}" type="presParOf" srcId="{6FED6455-6D86-4BE1-BB16-2F617768BC41}" destId="{BA1C3C20-895E-4BF0-A7A6-37AA258F12B5}" srcOrd="7" destOrd="0" presId="urn:microsoft.com/office/officeart/2005/8/layout/cycle2"/>
    <dgm:cxn modelId="{0C9725A3-1417-4F1D-B681-7AE6491FC6F2}" type="presParOf" srcId="{BA1C3C20-895E-4BF0-A7A6-37AA258F12B5}" destId="{6229A28A-05E4-48A2-9204-0EA4E755703B}" srcOrd="0" destOrd="0" presId="urn:microsoft.com/office/officeart/2005/8/layout/cycle2"/>
    <dgm:cxn modelId="{460F7BB9-4FCD-498E-8172-B1264BCB61F3}" type="presParOf" srcId="{6FED6455-6D86-4BE1-BB16-2F617768BC41}" destId="{D3F83815-DA83-4EB3-9FFC-2AAACFEDA954}" srcOrd="8" destOrd="0" presId="urn:microsoft.com/office/officeart/2005/8/layout/cycle2"/>
    <dgm:cxn modelId="{B39CE359-B930-44FD-B79D-779F54618BAA}" type="presParOf" srcId="{6FED6455-6D86-4BE1-BB16-2F617768BC41}" destId="{A1378F2D-EC16-4B0F-ADEB-C11C4CA47936}" srcOrd="9" destOrd="0" presId="urn:microsoft.com/office/officeart/2005/8/layout/cycle2"/>
    <dgm:cxn modelId="{9A6D11E7-1878-4B18-9100-21DE34707C5F}" type="presParOf" srcId="{A1378F2D-EC16-4B0F-ADEB-C11C4CA47936}" destId="{BDBB3C6A-1DF3-408F-8D64-0B82D301662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5193E8-FF4E-4D34-8CDF-3177DF6A9B2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B6EB15D-8694-4D90-93A0-1461F26373E6}">
      <dgm:prSet custT="1"/>
      <dgm:spPr>
        <a:solidFill>
          <a:srgbClr val="FF6699"/>
        </a:solidFill>
      </dgm:spPr>
      <dgm:t>
        <a:bodyPr/>
        <a:lstStyle/>
        <a:p>
          <a:pPr rtl="0"/>
          <a:r>
            <a:rPr lang="zh-TW" altLang="en-US" sz="4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巡</a:t>
          </a:r>
          <a:endParaRPr lang="zh-TW" altLang="en-US" sz="4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F315702-29AE-499B-8B67-80947FF2F126}" type="parTrans" cxnId="{C9AC1C3B-5459-4985-88C8-6A6470001CE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E1CCA7-5965-4C56-AE96-3D86A3584176}" type="sibTrans" cxnId="{C9AC1C3B-5459-4985-88C8-6A6470001CE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C27C35-8979-4FF1-B041-A7DC96E97E1A}">
      <dgm:prSet/>
      <dgm:spPr/>
      <dgm:t>
        <a:bodyPr/>
        <a:lstStyle/>
        <a:p>
          <a:pPr rtl="0"/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巡檢容器</a:t>
          </a:r>
          <a:endParaRPr 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BA58E3-E3DF-4BC0-ABE5-0BC80173B05F}" type="parTrans" cxnId="{DC62EC20-07CF-4F86-82CC-F3AAA5862E5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CB89B29-1E1F-4E8F-ADC4-3A617744E624}" type="sibTrans" cxnId="{DC62EC20-07CF-4F86-82CC-F3AAA5862E5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F4557EC-53A7-4C4F-ADE0-D0153708169A}">
      <dgm:prSet custT="1"/>
      <dgm:spPr>
        <a:solidFill>
          <a:srgbClr val="FF9900"/>
        </a:solidFill>
      </dgm:spPr>
      <dgm:t>
        <a:bodyPr/>
        <a:lstStyle/>
        <a:p>
          <a:pPr rtl="0"/>
          <a:r>
            <a:rPr lang="zh-TW" altLang="en-US" sz="4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倒</a:t>
          </a:r>
          <a:endParaRPr lang="zh-TW" altLang="en-US" sz="4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9532D8-F20A-40FB-B413-7301814F6C8A}" type="parTrans" cxnId="{87081AEC-8806-475E-B11F-D86D974DADB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66C17B-8D68-4864-8524-6B44FB405C29}" type="sibTrans" cxnId="{87081AEC-8806-475E-B11F-D86D974DADB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78B540-37FC-484E-ABEA-359B4EC155E9}">
      <dgm:prSet/>
      <dgm:spPr/>
      <dgm:t>
        <a:bodyPr/>
        <a:lstStyle/>
        <a:p>
          <a:pPr rtl="0"/>
          <a:r>
            <a:rPr lang="zh-TW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倒掉積水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799A29-306E-45A5-BF2A-C1514400AA06}" type="parTrans" cxnId="{A2BA675C-2FC5-4015-9326-4943184FE1C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6DDE7F-9BEC-4A4B-A4F9-950A2B7F4310}" type="sibTrans" cxnId="{A2BA675C-2FC5-4015-9326-4943184FE1C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1F42425-FC5A-426A-9CFA-9648B36DAE3F}">
      <dgm:prSet custT="1"/>
      <dgm:spPr>
        <a:solidFill>
          <a:srgbClr val="9999FF"/>
        </a:solidFill>
      </dgm:spPr>
      <dgm:t>
        <a:bodyPr/>
        <a:lstStyle/>
        <a:p>
          <a:pPr rtl="0"/>
          <a:r>
            <a:rPr lang="zh-TW" altLang="en-US" sz="4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清</a:t>
          </a:r>
          <a:endParaRPr lang="zh-TW" altLang="en-US" sz="4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B232D3-2345-4A95-BCCE-76E081282C3A}" type="parTrans" cxnId="{3A1BCB85-5BC0-406E-98F1-CC4450B0DDE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D1A6F41-6D42-44DA-8141-9556CCD318AB}" type="sibTrans" cxnId="{3A1BCB85-5BC0-406E-98F1-CC4450B0DDE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AC8FF5-B65E-49E9-B2CE-23BEC5F4590E}">
      <dgm:prSet/>
      <dgm:spPr/>
      <dgm:t>
        <a:bodyPr/>
        <a:lstStyle/>
        <a:p>
          <a:pPr rtl="0"/>
          <a:r>
            <a:rPr lang="zh-TW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清潔容器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02AB04-95E8-4737-B22B-6D5939A32FAC}" type="parTrans" cxnId="{0028B46A-B7CA-482C-B3FF-B163966E277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A45677-C543-4CBF-978C-DF3A4E460D22}" type="sibTrans" cxnId="{0028B46A-B7CA-482C-B3FF-B163966E277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B5573F-586C-45D1-811F-06E02289EF98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zh-TW" altLang="en-US" sz="4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刷</a:t>
          </a:r>
          <a:endParaRPr lang="zh-TW" altLang="en-US" sz="4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D46E93-B8A9-40D8-A101-9E3E62EB5449}" type="parTrans" cxnId="{1E36F086-2047-4585-A5E2-F3EC66028C4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723943-5202-4F58-A614-516924570389}" type="sibTrans" cxnId="{1E36F086-2047-4585-A5E2-F3EC66028C4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F4E006-B6FA-4451-95C9-222C972EFD4F}">
      <dgm:prSet/>
      <dgm:spPr/>
      <dgm:t>
        <a:bodyPr/>
        <a:lstStyle/>
        <a:p>
          <a:pPr rtl="0"/>
          <a:r>
            <a:rPr lang="zh-TW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刷除蟲卵</a:t>
          </a:r>
          <a:endParaRPr lang="zh-TW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1D710C-B123-4983-8567-4B2001DED9B5}" type="parTrans" cxnId="{B645495B-0E2F-4176-9BA9-4571BEEBF91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F3D725A-F5F1-4547-BB9F-E83DFE510EE9}" type="sibTrans" cxnId="{B645495B-0E2F-4176-9BA9-4571BEEBF91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048712-C417-4D3B-83F8-79455FEE7D6E}" type="pres">
      <dgm:prSet presAssocID="{EB5193E8-FF4E-4D34-8CDF-3177DF6A9B2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4E16A70-2268-4B40-9689-185A2690F8D9}" type="pres">
      <dgm:prSet presAssocID="{EB5193E8-FF4E-4D34-8CDF-3177DF6A9B2A}" presName="cycle" presStyleCnt="0"/>
      <dgm:spPr/>
    </dgm:pt>
    <dgm:pt modelId="{BDF83F40-9E68-45EF-A33E-39179A9388B5}" type="pres">
      <dgm:prSet presAssocID="{EB5193E8-FF4E-4D34-8CDF-3177DF6A9B2A}" presName="centerShape" presStyleCnt="0"/>
      <dgm:spPr/>
    </dgm:pt>
    <dgm:pt modelId="{72F7A873-6EB6-403C-8009-B306D5A81424}" type="pres">
      <dgm:prSet presAssocID="{EB5193E8-FF4E-4D34-8CDF-3177DF6A9B2A}" presName="connSite" presStyleLbl="node1" presStyleIdx="0" presStyleCnt="5"/>
      <dgm:spPr/>
    </dgm:pt>
    <dgm:pt modelId="{11BF72F2-DF64-4C6E-AAC9-DBBF7AC699E1}" type="pres">
      <dgm:prSet presAssocID="{EB5193E8-FF4E-4D34-8CDF-3177DF6A9B2A}" presName="visible" presStyleLbl="node1" presStyleIdx="0" presStyleCnt="5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C3AD0310-2F3B-4F4D-8C0E-D092B099091F}" type="pres">
      <dgm:prSet presAssocID="{DF315702-29AE-499B-8B67-80947FF2F126}" presName="Name25" presStyleLbl="parChTrans1D1" presStyleIdx="0" presStyleCnt="4"/>
      <dgm:spPr/>
      <dgm:t>
        <a:bodyPr/>
        <a:lstStyle/>
        <a:p>
          <a:endParaRPr lang="zh-TW" altLang="en-US"/>
        </a:p>
      </dgm:t>
    </dgm:pt>
    <dgm:pt modelId="{3F5C2013-AEF0-4460-8AE1-9CB47D3E790F}" type="pres">
      <dgm:prSet presAssocID="{8B6EB15D-8694-4D90-93A0-1461F26373E6}" presName="node" presStyleCnt="0"/>
      <dgm:spPr/>
    </dgm:pt>
    <dgm:pt modelId="{E3049365-6474-4A53-9876-FF150EBF71B1}" type="pres">
      <dgm:prSet presAssocID="{8B6EB15D-8694-4D90-93A0-1461F26373E6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28702C-4ACF-4CB3-93BF-600B68581763}" type="pres">
      <dgm:prSet presAssocID="{8B6EB15D-8694-4D90-93A0-1461F26373E6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6D20E8-2289-44BA-ABC4-E86E5F7CD6E9}" type="pres">
      <dgm:prSet presAssocID="{369532D8-F20A-40FB-B413-7301814F6C8A}" presName="Name25" presStyleLbl="parChTrans1D1" presStyleIdx="1" presStyleCnt="4"/>
      <dgm:spPr/>
      <dgm:t>
        <a:bodyPr/>
        <a:lstStyle/>
        <a:p>
          <a:endParaRPr lang="zh-TW" altLang="en-US"/>
        </a:p>
      </dgm:t>
    </dgm:pt>
    <dgm:pt modelId="{75186D6E-A128-4C45-8D14-6515E56B9399}" type="pres">
      <dgm:prSet presAssocID="{3F4557EC-53A7-4C4F-ADE0-D0153708169A}" presName="node" presStyleCnt="0"/>
      <dgm:spPr/>
    </dgm:pt>
    <dgm:pt modelId="{12ED57FE-9AD4-4B70-8063-4C38838F31D5}" type="pres">
      <dgm:prSet presAssocID="{3F4557EC-53A7-4C4F-ADE0-D0153708169A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E30412-5F62-4A67-8498-AFA67E09BE82}" type="pres">
      <dgm:prSet presAssocID="{3F4557EC-53A7-4C4F-ADE0-D0153708169A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346313-72BF-4019-8C53-5BAC019813CD}" type="pres">
      <dgm:prSet presAssocID="{F8B232D3-2345-4A95-BCCE-76E081282C3A}" presName="Name25" presStyleLbl="parChTrans1D1" presStyleIdx="2" presStyleCnt="4"/>
      <dgm:spPr/>
      <dgm:t>
        <a:bodyPr/>
        <a:lstStyle/>
        <a:p>
          <a:endParaRPr lang="zh-TW" altLang="en-US"/>
        </a:p>
      </dgm:t>
    </dgm:pt>
    <dgm:pt modelId="{86FED621-534D-4289-AA17-EA4E6AE670A7}" type="pres">
      <dgm:prSet presAssocID="{61F42425-FC5A-426A-9CFA-9648B36DAE3F}" presName="node" presStyleCnt="0"/>
      <dgm:spPr/>
    </dgm:pt>
    <dgm:pt modelId="{8EC64302-75ED-436B-8883-64169381720B}" type="pres">
      <dgm:prSet presAssocID="{61F42425-FC5A-426A-9CFA-9648B36DAE3F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D3EA7E-3C41-4ADE-9996-8F1967BDA548}" type="pres">
      <dgm:prSet presAssocID="{61F42425-FC5A-426A-9CFA-9648B36DAE3F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A55A2B-1FF3-4E27-B976-23308ABECF03}" type="pres">
      <dgm:prSet presAssocID="{F7D46E93-B8A9-40D8-A101-9E3E62EB5449}" presName="Name25" presStyleLbl="parChTrans1D1" presStyleIdx="3" presStyleCnt="4"/>
      <dgm:spPr/>
      <dgm:t>
        <a:bodyPr/>
        <a:lstStyle/>
        <a:p>
          <a:endParaRPr lang="zh-TW" altLang="en-US"/>
        </a:p>
      </dgm:t>
    </dgm:pt>
    <dgm:pt modelId="{4838EE2A-127C-490A-B3BA-481A5BCA2BEF}" type="pres">
      <dgm:prSet presAssocID="{89B5573F-586C-45D1-811F-06E02289EF98}" presName="node" presStyleCnt="0"/>
      <dgm:spPr/>
    </dgm:pt>
    <dgm:pt modelId="{E98BB40F-B932-4BBB-9CC9-0B716059B11F}" type="pres">
      <dgm:prSet presAssocID="{89B5573F-586C-45D1-811F-06E02289EF98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93587A-EC0F-4F93-A6EF-39F97F23C11E}" type="pres">
      <dgm:prSet presAssocID="{89B5573F-586C-45D1-811F-06E02289EF98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1CE86DC-3255-40ED-842C-A98EA9E3C43F}" type="presOf" srcId="{F8B232D3-2345-4A95-BCCE-76E081282C3A}" destId="{B1346313-72BF-4019-8C53-5BAC019813CD}" srcOrd="0" destOrd="0" presId="urn:microsoft.com/office/officeart/2005/8/layout/radial2"/>
    <dgm:cxn modelId="{BE0576C7-AA00-4189-B393-E7AE30D18114}" type="presOf" srcId="{8B6EB15D-8694-4D90-93A0-1461F26373E6}" destId="{E3049365-6474-4A53-9876-FF150EBF71B1}" srcOrd="0" destOrd="0" presId="urn:microsoft.com/office/officeart/2005/8/layout/radial2"/>
    <dgm:cxn modelId="{B645495B-0E2F-4176-9BA9-4571BEEBF91A}" srcId="{89B5573F-586C-45D1-811F-06E02289EF98}" destId="{CCF4E006-B6FA-4451-95C9-222C972EFD4F}" srcOrd="0" destOrd="0" parTransId="{A71D710C-B123-4983-8567-4B2001DED9B5}" sibTransId="{2F3D725A-F5F1-4547-BB9F-E83DFE510EE9}"/>
    <dgm:cxn modelId="{C4AF431C-DE07-4F63-A625-27F614F38C7B}" type="presOf" srcId="{EB5193E8-FF4E-4D34-8CDF-3177DF6A9B2A}" destId="{3D048712-C417-4D3B-83F8-79455FEE7D6E}" srcOrd="0" destOrd="0" presId="urn:microsoft.com/office/officeart/2005/8/layout/radial2"/>
    <dgm:cxn modelId="{3CCB1672-8CBD-4C5E-9E58-279FAD3AAD52}" type="presOf" srcId="{89B5573F-586C-45D1-811F-06E02289EF98}" destId="{E98BB40F-B932-4BBB-9CC9-0B716059B11F}" srcOrd="0" destOrd="0" presId="urn:microsoft.com/office/officeart/2005/8/layout/radial2"/>
    <dgm:cxn modelId="{3A1BCB85-5BC0-406E-98F1-CC4450B0DDE9}" srcId="{EB5193E8-FF4E-4D34-8CDF-3177DF6A9B2A}" destId="{61F42425-FC5A-426A-9CFA-9648B36DAE3F}" srcOrd="2" destOrd="0" parTransId="{F8B232D3-2345-4A95-BCCE-76E081282C3A}" sibTransId="{4D1A6F41-6D42-44DA-8141-9556CCD318AB}"/>
    <dgm:cxn modelId="{1E36F086-2047-4585-A5E2-F3EC66028C42}" srcId="{EB5193E8-FF4E-4D34-8CDF-3177DF6A9B2A}" destId="{89B5573F-586C-45D1-811F-06E02289EF98}" srcOrd="3" destOrd="0" parTransId="{F7D46E93-B8A9-40D8-A101-9E3E62EB5449}" sibTransId="{2F723943-5202-4F58-A614-516924570389}"/>
    <dgm:cxn modelId="{E49DD9E9-5CE6-4ADA-A9D2-F4A28DAADDE1}" type="presOf" srcId="{61F42425-FC5A-426A-9CFA-9648B36DAE3F}" destId="{8EC64302-75ED-436B-8883-64169381720B}" srcOrd="0" destOrd="0" presId="urn:microsoft.com/office/officeart/2005/8/layout/radial2"/>
    <dgm:cxn modelId="{A2BA675C-2FC5-4015-9326-4943184FE1C9}" srcId="{3F4557EC-53A7-4C4F-ADE0-D0153708169A}" destId="{C978B540-37FC-484E-ABEA-359B4EC155E9}" srcOrd="0" destOrd="0" parTransId="{38799A29-306E-45A5-BF2A-C1514400AA06}" sibTransId="{B06DDE7F-9BEC-4A4B-A4F9-950A2B7F4310}"/>
    <dgm:cxn modelId="{C9AC1C3B-5459-4985-88C8-6A6470001CEC}" srcId="{EB5193E8-FF4E-4D34-8CDF-3177DF6A9B2A}" destId="{8B6EB15D-8694-4D90-93A0-1461F26373E6}" srcOrd="0" destOrd="0" parTransId="{DF315702-29AE-499B-8B67-80947FF2F126}" sibTransId="{D7E1CCA7-5965-4C56-AE96-3D86A3584176}"/>
    <dgm:cxn modelId="{3FCD8FAF-9266-412E-A738-DA368DFC434A}" type="presOf" srcId="{DF315702-29AE-499B-8B67-80947FF2F126}" destId="{C3AD0310-2F3B-4F4D-8C0E-D092B099091F}" srcOrd="0" destOrd="0" presId="urn:microsoft.com/office/officeart/2005/8/layout/radial2"/>
    <dgm:cxn modelId="{38EC4468-9ADC-4CEF-9AE0-59BDDE3531BE}" type="presOf" srcId="{CCF4E006-B6FA-4451-95C9-222C972EFD4F}" destId="{BA93587A-EC0F-4F93-A6EF-39F97F23C11E}" srcOrd="0" destOrd="0" presId="urn:microsoft.com/office/officeart/2005/8/layout/radial2"/>
    <dgm:cxn modelId="{91DDED35-9463-4DAA-A248-EFE5392ECD60}" type="presOf" srcId="{F7D46E93-B8A9-40D8-A101-9E3E62EB5449}" destId="{BFA55A2B-1FF3-4E27-B976-23308ABECF03}" srcOrd="0" destOrd="0" presId="urn:microsoft.com/office/officeart/2005/8/layout/radial2"/>
    <dgm:cxn modelId="{0028B46A-B7CA-482C-B3FF-B163966E2771}" srcId="{61F42425-FC5A-426A-9CFA-9648B36DAE3F}" destId="{C5AC8FF5-B65E-49E9-B2CE-23BEC5F4590E}" srcOrd="0" destOrd="0" parTransId="{BA02AB04-95E8-4737-B22B-6D5939A32FAC}" sibTransId="{CCA45677-C543-4CBF-978C-DF3A4E460D22}"/>
    <dgm:cxn modelId="{4C553519-11B0-490E-AF1F-BA9D51B672C7}" type="presOf" srcId="{C5AC8FF5-B65E-49E9-B2CE-23BEC5F4590E}" destId="{43D3EA7E-3C41-4ADE-9996-8F1967BDA548}" srcOrd="0" destOrd="0" presId="urn:microsoft.com/office/officeart/2005/8/layout/radial2"/>
    <dgm:cxn modelId="{8E5353BF-565B-44E5-AB88-691BDC09BF6B}" type="presOf" srcId="{3F4557EC-53A7-4C4F-ADE0-D0153708169A}" destId="{12ED57FE-9AD4-4B70-8063-4C38838F31D5}" srcOrd="0" destOrd="0" presId="urn:microsoft.com/office/officeart/2005/8/layout/radial2"/>
    <dgm:cxn modelId="{F75B14B9-68A7-4196-BD4C-DCEF9A245BB3}" type="presOf" srcId="{C978B540-37FC-484E-ABEA-359B4EC155E9}" destId="{46E30412-5F62-4A67-8498-AFA67E09BE82}" srcOrd="0" destOrd="0" presId="urn:microsoft.com/office/officeart/2005/8/layout/radial2"/>
    <dgm:cxn modelId="{15042E6F-AA76-47B1-AB9C-DF9B9DE26865}" type="presOf" srcId="{B3C27C35-8979-4FF1-B041-A7DC96E97E1A}" destId="{0628702C-4ACF-4CB3-93BF-600B68581763}" srcOrd="0" destOrd="0" presId="urn:microsoft.com/office/officeart/2005/8/layout/radial2"/>
    <dgm:cxn modelId="{87081AEC-8806-475E-B11F-D86D974DADB6}" srcId="{EB5193E8-FF4E-4D34-8CDF-3177DF6A9B2A}" destId="{3F4557EC-53A7-4C4F-ADE0-D0153708169A}" srcOrd="1" destOrd="0" parTransId="{369532D8-F20A-40FB-B413-7301814F6C8A}" sibTransId="{4366C17B-8D68-4864-8524-6B44FB405C29}"/>
    <dgm:cxn modelId="{7F3E200C-4FD3-419F-9754-50219C3E375C}" type="presOf" srcId="{369532D8-F20A-40FB-B413-7301814F6C8A}" destId="{C36D20E8-2289-44BA-ABC4-E86E5F7CD6E9}" srcOrd="0" destOrd="0" presId="urn:microsoft.com/office/officeart/2005/8/layout/radial2"/>
    <dgm:cxn modelId="{DC62EC20-07CF-4F86-82CC-F3AAA5862E56}" srcId="{8B6EB15D-8694-4D90-93A0-1461F26373E6}" destId="{B3C27C35-8979-4FF1-B041-A7DC96E97E1A}" srcOrd="0" destOrd="0" parTransId="{48BA58E3-E3DF-4BC0-ABE5-0BC80173B05F}" sibTransId="{9CB89B29-1E1F-4E8F-ADC4-3A617744E624}"/>
    <dgm:cxn modelId="{EF95DC4A-E1F0-4948-9D2D-B57C9183F36E}" type="presParOf" srcId="{3D048712-C417-4D3B-83F8-79455FEE7D6E}" destId="{F4E16A70-2268-4B40-9689-185A2690F8D9}" srcOrd="0" destOrd="0" presId="urn:microsoft.com/office/officeart/2005/8/layout/radial2"/>
    <dgm:cxn modelId="{3612D30E-5649-46E7-86F5-AF14969D7CA3}" type="presParOf" srcId="{F4E16A70-2268-4B40-9689-185A2690F8D9}" destId="{BDF83F40-9E68-45EF-A33E-39179A9388B5}" srcOrd="0" destOrd="0" presId="urn:microsoft.com/office/officeart/2005/8/layout/radial2"/>
    <dgm:cxn modelId="{2DA8E78B-A5BE-4B29-B9EB-253E8941E7D0}" type="presParOf" srcId="{BDF83F40-9E68-45EF-A33E-39179A9388B5}" destId="{72F7A873-6EB6-403C-8009-B306D5A81424}" srcOrd="0" destOrd="0" presId="urn:microsoft.com/office/officeart/2005/8/layout/radial2"/>
    <dgm:cxn modelId="{A39D95D1-8493-4CD7-8B3C-4496A9165048}" type="presParOf" srcId="{BDF83F40-9E68-45EF-A33E-39179A9388B5}" destId="{11BF72F2-DF64-4C6E-AAC9-DBBF7AC699E1}" srcOrd="1" destOrd="0" presId="urn:microsoft.com/office/officeart/2005/8/layout/radial2"/>
    <dgm:cxn modelId="{5A2B3C3F-1DD0-4D22-A41B-2A3364188ADA}" type="presParOf" srcId="{F4E16A70-2268-4B40-9689-185A2690F8D9}" destId="{C3AD0310-2F3B-4F4D-8C0E-D092B099091F}" srcOrd="1" destOrd="0" presId="urn:microsoft.com/office/officeart/2005/8/layout/radial2"/>
    <dgm:cxn modelId="{AE58DA6E-D181-4860-9BD6-D940ED08012F}" type="presParOf" srcId="{F4E16A70-2268-4B40-9689-185A2690F8D9}" destId="{3F5C2013-AEF0-4460-8AE1-9CB47D3E790F}" srcOrd="2" destOrd="0" presId="urn:microsoft.com/office/officeart/2005/8/layout/radial2"/>
    <dgm:cxn modelId="{F7D52039-A6DC-4632-9509-E8B2F8B31ADB}" type="presParOf" srcId="{3F5C2013-AEF0-4460-8AE1-9CB47D3E790F}" destId="{E3049365-6474-4A53-9876-FF150EBF71B1}" srcOrd="0" destOrd="0" presId="urn:microsoft.com/office/officeart/2005/8/layout/radial2"/>
    <dgm:cxn modelId="{9652EE1C-2FEA-43A3-898F-FD2B8794C2C5}" type="presParOf" srcId="{3F5C2013-AEF0-4460-8AE1-9CB47D3E790F}" destId="{0628702C-4ACF-4CB3-93BF-600B68581763}" srcOrd="1" destOrd="0" presId="urn:microsoft.com/office/officeart/2005/8/layout/radial2"/>
    <dgm:cxn modelId="{D79AECCC-85E6-4BA5-98B5-25F9909326D4}" type="presParOf" srcId="{F4E16A70-2268-4B40-9689-185A2690F8D9}" destId="{C36D20E8-2289-44BA-ABC4-E86E5F7CD6E9}" srcOrd="3" destOrd="0" presId="urn:microsoft.com/office/officeart/2005/8/layout/radial2"/>
    <dgm:cxn modelId="{D5A98070-7024-4AE3-B2F8-0F8CF69E8937}" type="presParOf" srcId="{F4E16A70-2268-4B40-9689-185A2690F8D9}" destId="{75186D6E-A128-4C45-8D14-6515E56B9399}" srcOrd="4" destOrd="0" presId="urn:microsoft.com/office/officeart/2005/8/layout/radial2"/>
    <dgm:cxn modelId="{AE7324F3-8548-4BAA-8B6D-D0B836553A18}" type="presParOf" srcId="{75186D6E-A128-4C45-8D14-6515E56B9399}" destId="{12ED57FE-9AD4-4B70-8063-4C38838F31D5}" srcOrd="0" destOrd="0" presId="urn:microsoft.com/office/officeart/2005/8/layout/radial2"/>
    <dgm:cxn modelId="{E65FA1CD-5B76-435D-986C-02AB82DBAF88}" type="presParOf" srcId="{75186D6E-A128-4C45-8D14-6515E56B9399}" destId="{46E30412-5F62-4A67-8498-AFA67E09BE82}" srcOrd="1" destOrd="0" presId="urn:microsoft.com/office/officeart/2005/8/layout/radial2"/>
    <dgm:cxn modelId="{58B84D7A-F945-449A-A87A-5AAA24BEB23A}" type="presParOf" srcId="{F4E16A70-2268-4B40-9689-185A2690F8D9}" destId="{B1346313-72BF-4019-8C53-5BAC019813CD}" srcOrd="5" destOrd="0" presId="urn:microsoft.com/office/officeart/2005/8/layout/radial2"/>
    <dgm:cxn modelId="{190DA2D1-D3AA-4AF6-9191-B113BB35D565}" type="presParOf" srcId="{F4E16A70-2268-4B40-9689-185A2690F8D9}" destId="{86FED621-534D-4289-AA17-EA4E6AE670A7}" srcOrd="6" destOrd="0" presId="urn:microsoft.com/office/officeart/2005/8/layout/radial2"/>
    <dgm:cxn modelId="{98F26882-8965-480B-899C-192A67862F69}" type="presParOf" srcId="{86FED621-534D-4289-AA17-EA4E6AE670A7}" destId="{8EC64302-75ED-436B-8883-64169381720B}" srcOrd="0" destOrd="0" presId="urn:microsoft.com/office/officeart/2005/8/layout/radial2"/>
    <dgm:cxn modelId="{474F508B-F67C-4D1D-8059-5611C5E0E8C3}" type="presParOf" srcId="{86FED621-534D-4289-AA17-EA4E6AE670A7}" destId="{43D3EA7E-3C41-4ADE-9996-8F1967BDA548}" srcOrd="1" destOrd="0" presId="urn:microsoft.com/office/officeart/2005/8/layout/radial2"/>
    <dgm:cxn modelId="{E29C01B3-A790-4296-96AC-BE3F11222482}" type="presParOf" srcId="{F4E16A70-2268-4B40-9689-185A2690F8D9}" destId="{BFA55A2B-1FF3-4E27-B976-23308ABECF03}" srcOrd="7" destOrd="0" presId="urn:microsoft.com/office/officeart/2005/8/layout/radial2"/>
    <dgm:cxn modelId="{9830FE7A-AF1B-4F02-AEC5-074DCFB53D93}" type="presParOf" srcId="{F4E16A70-2268-4B40-9689-185A2690F8D9}" destId="{4838EE2A-127C-490A-B3BA-481A5BCA2BEF}" srcOrd="8" destOrd="0" presId="urn:microsoft.com/office/officeart/2005/8/layout/radial2"/>
    <dgm:cxn modelId="{C6E6DEE1-0D57-4A3B-9DE0-FD06C9A2E377}" type="presParOf" srcId="{4838EE2A-127C-490A-B3BA-481A5BCA2BEF}" destId="{E98BB40F-B932-4BBB-9CC9-0B716059B11F}" srcOrd="0" destOrd="0" presId="urn:microsoft.com/office/officeart/2005/8/layout/radial2"/>
    <dgm:cxn modelId="{75A911C1-54CE-4BB3-B8A8-8787DCD76AE4}" type="presParOf" srcId="{4838EE2A-127C-490A-B3BA-481A5BCA2BEF}" destId="{BA93587A-EC0F-4F93-A6EF-39F97F23C11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EF6219-BDAB-4650-BAA1-66AB1CCBBD88}" type="doc">
      <dgm:prSet loTypeId="urn:microsoft.com/office/officeart/2005/8/layout/orgChart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2EA10318-C644-4FD2-B992-820822F266DC}">
      <dgm:prSet phldrT="[文字]"/>
      <dgm:spPr>
        <a:solidFill>
          <a:srgbClr val="00B0F0"/>
        </a:solidFill>
      </dgm:spPr>
      <dgm:t>
        <a:bodyPr/>
        <a:lstStyle/>
        <a:p>
          <a:r>
            <a:rPr lang="zh-TW" altLang="en-US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班長</a:t>
          </a:r>
          <a:endParaRPr lang="zh-TW" altLang="en-US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FFAF3F7-2541-4227-8A85-03C30D551C98}" type="parTrans" cxnId="{58C48E67-75C8-4D01-AB69-D41A030AE9D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D498E8-37A8-4495-BD15-FFEB3310720F}" type="sibTrans" cxnId="{58C48E67-75C8-4D01-AB69-D41A030AE9D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8528A0-4194-46BE-A86B-5D8A4DE99757}" type="asst">
      <dgm:prSet phldrT="[文字]" custT="1"/>
      <dgm:spPr>
        <a:solidFill>
          <a:srgbClr val="FF66CC"/>
        </a:solidFill>
      </dgm:spPr>
      <dgm:t>
        <a:bodyPr/>
        <a:lstStyle/>
        <a:p>
          <a:r>
            <a:rPr lang="zh-TW" altLang="en-US" sz="3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副班長</a:t>
          </a:r>
          <a:endParaRPr lang="zh-TW" altLang="en-US" sz="3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09CCF59-9F19-4C04-9AFF-D52D81ECCB15}" type="parTrans" cxnId="{E09F8024-42FC-46CF-B90D-23CA3AEF768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646E4A-F46C-47F4-9D1C-42D4A096707B}" type="sibTrans" cxnId="{E09F8024-42FC-46CF-B90D-23CA3AEF768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CF7E252-FDB7-4D53-90A4-5C8F99648FE6}">
      <dgm:prSet phldrT="[文字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學藝股長</a:t>
          </a:r>
          <a:endParaRPr lang="zh-TW" altLang="en-US" sz="30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B810662-8C77-4908-8A2D-8C8BD1FCD0C2}" type="parTrans" cxnId="{989E7942-3A1E-4E25-9B6F-60A2ED8BF607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927A1A9-7DAD-4125-860A-E0F5A4FECB8C}" type="sibTrans" cxnId="{989E7942-3A1E-4E25-9B6F-60A2ED8BF607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B87DF3D-B132-4EBD-9C53-DAC4EDEF4925}">
      <dgm:prSet phldrT="[文字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風紀股長</a:t>
          </a:r>
          <a:endParaRPr lang="zh-TW" altLang="en-US" sz="30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120649-A835-46FA-9124-6C51BB1BEE0E}" type="parTrans" cxnId="{BD5F2672-5761-48BD-A9AF-E89868CB71B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E7C457-94A2-47CF-9E24-7CC3253AF6DF}" type="sibTrans" cxnId="{BD5F2672-5761-48BD-A9AF-E89868CB71B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508064D-4263-42A2-A4D7-89F34CE0A688}">
      <dgm:prSet phldrT="[文字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衛生股長</a:t>
          </a:r>
          <a:endParaRPr lang="zh-TW" altLang="en-US" sz="30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F84F4F-2545-4346-B594-0D8AFDD51838}" type="parTrans" cxnId="{F0CDA3C7-AD71-4C98-8C26-B82B14D18BF2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7CB7698-0B3D-4546-8C66-BA13BD38DE45}" type="sibTrans" cxnId="{F0CDA3C7-AD71-4C98-8C26-B82B14D18BF2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8D666F-48FE-4594-AA27-442570FA5B1E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3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總務股長</a:t>
          </a:r>
          <a:endParaRPr lang="zh-TW" altLang="en-US" sz="30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75866F-E30B-4B39-B94D-C52CE97FBD92}" type="parTrans" cxnId="{AF58C026-4184-4C87-909C-C7F6F5D1492B}">
      <dgm:prSet/>
      <dgm:spPr/>
      <dgm:t>
        <a:bodyPr/>
        <a:lstStyle/>
        <a:p>
          <a:endParaRPr lang="zh-TW" altLang="en-US"/>
        </a:p>
      </dgm:t>
    </dgm:pt>
    <dgm:pt modelId="{B8CBB4F4-59F6-4077-B7DC-4EB20E4608BF}" type="sibTrans" cxnId="{AF58C026-4184-4C87-909C-C7F6F5D1492B}">
      <dgm:prSet/>
      <dgm:spPr/>
      <dgm:t>
        <a:bodyPr/>
        <a:lstStyle/>
        <a:p>
          <a:endParaRPr lang="zh-TW" altLang="en-US"/>
        </a:p>
      </dgm:t>
    </dgm:pt>
    <dgm:pt modelId="{E3E9E32F-31C2-44AD-97A0-69A2731D973B}" type="pres">
      <dgm:prSet presAssocID="{2CEF6219-BDAB-4650-BAA1-66AB1CCBBD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01AEF9-90C3-4868-BBC4-3C276E3FCB2B}" type="pres">
      <dgm:prSet presAssocID="{2EA10318-C644-4FD2-B992-820822F266DC}" presName="hierRoot1" presStyleCnt="0">
        <dgm:presLayoutVars>
          <dgm:hierBranch val="init"/>
        </dgm:presLayoutVars>
      </dgm:prSet>
      <dgm:spPr/>
    </dgm:pt>
    <dgm:pt modelId="{ED21CCA9-AA13-44AC-B6EA-09D4554842A7}" type="pres">
      <dgm:prSet presAssocID="{2EA10318-C644-4FD2-B992-820822F266DC}" presName="rootComposite1" presStyleCnt="0"/>
      <dgm:spPr/>
    </dgm:pt>
    <dgm:pt modelId="{C0AED389-80A5-460B-9F28-5A138D187C0C}" type="pres">
      <dgm:prSet presAssocID="{2EA10318-C644-4FD2-B992-820822F266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AE63394-A049-4DA3-987F-4635068D0830}" type="pres">
      <dgm:prSet presAssocID="{2EA10318-C644-4FD2-B992-820822F266DC}" presName="rootConnector1" presStyleLbl="node1" presStyleIdx="0" presStyleCnt="0"/>
      <dgm:spPr/>
    </dgm:pt>
    <dgm:pt modelId="{32A4025C-8E84-4698-A6B7-99669F19275F}" type="pres">
      <dgm:prSet presAssocID="{2EA10318-C644-4FD2-B992-820822F266DC}" presName="hierChild2" presStyleCnt="0"/>
      <dgm:spPr/>
    </dgm:pt>
    <dgm:pt modelId="{9AE97171-8367-4DE8-850D-3387854DB1CA}" type="pres">
      <dgm:prSet presAssocID="{2B810662-8C77-4908-8A2D-8C8BD1FCD0C2}" presName="Name37" presStyleLbl="parChTrans1D2" presStyleIdx="0" presStyleCnt="5"/>
      <dgm:spPr/>
    </dgm:pt>
    <dgm:pt modelId="{51816A5F-08AD-4BE3-B80E-5085A0FE8775}" type="pres">
      <dgm:prSet presAssocID="{ECF7E252-FDB7-4D53-90A4-5C8F99648FE6}" presName="hierRoot2" presStyleCnt="0">
        <dgm:presLayoutVars>
          <dgm:hierBranch val="init"/>
        </dgm:presLayoutVars>
      </dgm:prSet>
      <dgm:spPr/>
    </dgm:pt>
    <dgm:pt modelId="{0B174A25-AE82-4F32-AA52-D11127502B0F}" type="pres">
      <dgm:prSet presAssocID="{ECF7E252-FDB7-4D53-90A4-5C8F99648FE6}" presName="rootComposite" presStyleCnt="0"/>
      <dgm:spPr/>
    </dgm:pt>
    <dgm:pt modelId="{C406B6B6-E8A9-4047-A605-5483877F1CCE}" type="pres">
      <dgm:prSet presAssocID="{ECF7E252-FDB7-4D53-90A4-5C8F99648FE6}" presName="rootText" presStyleLbl="node2" presStyleIdx="0" presStyleCnt="4">
        <dgm:presLayoutVars>
          <dgm:chPref val="3"/>
        </dgm:presLayoutVars>
      </dgm:prSet>
      <dgm:spPr/>
    </dgm:pt>
    <dgm:pt modelId="{75239C50-24DB-46B9-ACE2-97D68E1DD26E}" type="pres">
      <dgm:prSet presAssocID="{ECF7E252-FDB7-4D53-90A4-5C8F99648FE6}" presName="rootConnector" presStyleLbl="node2" presStyleIdx="0" presStyleCnt="4"/>
      <dgm:spPr/>
    </dgm:pt>
    <dgm:pt modelId="{C8AA3555-4B42-4FF4-8CC8-E48EE76E1E81}" type="pres">
      <dgm:prSet presAssocID="{ECF7E252-FDB7-4D53-90A4-5C8F99648FE6}" presName="hierChild4" presStyleCnt="0"/>
      <dgm:spPr/>
    </dgm:pt>
    <dgm:pt modelId="{A053C642-FE02-44C6-A9C5-0476CBE0701F}" type="pres">
      <dgm:prSet presAssocID="{ECF7E252-FDB7-4D53-90A4-5C8F99648FE6}" presName="hierChild5" presStyleCnt="0"/>
      <dgm:spPr/>
    </dgm:pt>
    <dgm:pt modelId="{6BAF8FC3-7B83-45BE-BD1A-E138382A182F}" type="pres">
      <dgm:prSet presAssocID="{E6120649-A835-46FA-9124-6C51BB1BEE0E}" presName="Name37" presStyleLbl="parChTrans1D2" presStyleIdx="1" presStyleCnt="5"/>
      <dgm:spPr/>
    </dgm:pt>
    <dgm:pt modelId="{9F0E013B-8F15-420A-9FB7-A6D41F7326F9}" type="pres">
      <dgm:prSet presAssocID="{EB87DF3D-B132-4EBD-9C53-DAC4EDEF4925}" presName="hierRoot2" presStyleCnt="0">
        <dgm:presLayoutVars>
          <dgm:hierBranch val="init"/>
        </dgm:presLayoutVars>
      </dgm:prSet>
      <dgm:spPr/>
    </dgm:pt>
    <dgm:pt modelId="{CEACE964-3A4F-426A-8753-B34184A41545}" type="pres">
      <dgm:prSet presAssocID="{EB87DF3D-B132-4EBD-9C53-DAC4EDEF4925}" presName="rootComposite" presStyleCnt="0"/>
      <dgm:spPr/>
    </dgm:pt>
    <dgm:pt modelId="{4EE6D6CB-6447-49E0-B4C4-FF41EE87862C}" type="pres">
      <dgm:prSet presAssocID="{EB87DF3D-B132-4EBD-9C53-DAC4EDEF4925}" presName="rootText" presStyleLbl="node2" presStyleIdx="1" presStyleCnt="4">
        <dgm:presLayoutVars>
          <dgm:chPref val="3"/>
        </dgm:presLayoutVars>
      </dgm:prSet>
      <dgm:spPr/>
    </dgm:pt>
    <dgm:pt modelId="{D417B399-31ED-47FC-BE42-0C6B59625E77}" type="pres">
      <dgm:prSet presAssocID="{EB87DF3D-B132-4EBD-9C53-DAC4EDEF4925}" presName="rootConnector" presStyleLbl="node2" presStyleIdx="1" presStyleCnt="4"/>
      <dgm:spPr/>
    </dgm:pt>
    <dgm:pt modelId="{2430C446-80C1-49DD-AE78-1A4E37E1782E}" type="pres">
      <dgm:prSet presAssocID="{EB87DF3D-B132-4EBD-9C53-DAC4EDEF4925}" presName="hierChild4" presStyleCnt="0"/>
      <dgm:spPr/>
    </dgm:pt>
    <dgm:pt modelId="{1FD22190-6AD7-49C3-9FFC-A1629CA45C00}" type="pres">
      <dgm:prSet presAssocID="{EB87DF3D-B132-4EBD-9C53-DAC4EDEF4925}" presName="hierChild5" presStyleCnt="0"/>
      <dgm:spPr/>
    </dgm:pt>
    <dgm:pt modelId="{0C9D6CC1-7133-4C06-A969-7396F7B74FF6}" type="pres">
      <dgm:prSet presAssocID="{24F84F4F-2545-4346-B594-0D8AFDD51838}" presName="Name37" presStyleLbl="parChTrans1D2" presStyleIdx="2" presStyleCnt="5"/>
      <dgm:spPr/>
    </dgm:pt>
    <dgm:pt modelId="{55E319EE-8927-4162-BD48-C1DEC7CE83BA}" type="pres">
      <dgm:prSet presAssocID="{F508064D-4263-42A2-A4D7-89F34CE0A688}" presName="hierRoot2" presStyleCnt="0">
        <dgm:presLayoutVars>
          <dgm:hierBranch val="init"/>
        </dgm:presLayoutVars>
      </dgm:prSet>
      <dgm:spPr/>
    </dgm:pt>
    <dgm:pt modelId="{4BE2630E-12A0-4CBA-8B01-5A9F7F15DA61}" type="pres">
      <dgm:prSet presAssocID="{F508064D-4263-42A2-A4D7-89F34CE0A688}" presName="rootComposite" presStyleCnt="0"/>
      <dgm:spPr/>
    </dgm:pt>
    <dgm:pt modelId="{A869CCC6-CBFB-4DF1-B24C-3E753A5708FB}" type="pres">
      <dgm:prSet presAssocID="{F508064D-4263-42A2-A4D7-89F34CE0A688}" presName="rootText" presStyleLbl="node2" presStyleIdx="2" presStyleCnt="4">
        <dgm:presLayoutVars>
          <dgm:chPref val="3"/>
        </dgm:presLayoutVars>
      </dgm:prSet>
      <dgm:spPr/>
    </dgm:pt>
    <dgm:pt modelId="{5995F83C-2144-4E2C-9704-2C47B3CC91B6}" type="pres">
      <dgm:prSet presAssocID="{F508064D-4263-42A2-A4D7-89F34CE0A688}" presName="rootConnector" presStyleLbl="node2" presStyleIdx="2" presStyleCnt="4"/>
      <dgm:spPr/>
    </dgm:pt>
    <dgm:pt modelId="{F5CEBDF6-9B6C-46B1-B9C9-A6790EA980A7}" type="pres">
      <dgm:prSet presAssocID="{F508064D-4263-42A2-A4D7-89F34CE0A688}" presName="hierChild4" presStyleCnt="0"/>
      <dgm:spPr/>
    </dgm:pt>
    <dgm:pt modelId="{F2ECACF8-E0D9-4863-B5C8-EB33E5BC75C7}" type="pres">
      <dgm:prSet presAssocID="{F508064D-4263-42A2-A4D7-89F34CE0A688}" presName="hierChild5" presStyleCnt="0"/>
      <dgm:spPr/>
    </dgm:pt>
    <dgm:pt modelId="{8F545C51-3A68-4994-9D0B-5071CE0B2A49}" type="pres">
      <dgm:prSet presAssocID="{2175866F-E30B-4B39-B94D-C52CE97FBD92}" presName="Name37" presStyleLbl="parChTrans1D2" presStyleIdx="3" presStyleCnt="5"/>
      <dgm:spPr/>
    </dgm:pt>
    <dgm:pt modelId="{AD19EFD1-D18F-4322-999A-0DEBA700A567}" type="pres">
      <dgm:prSet presAssocID="{388D666F-48FE-4594-AA27-442570FA5B1E}" presName="hierRoot2" presStyleCnt="0">
        <dgm:presLayoutVars>
          <dgm:hierBranch val="init"/>
        </dgm:presLayoutVars>
      </dgm:prSet>
      <dgm:spPr/>
    </dgm:pt>
    <dgm:pt modelId="{BCB13654-BC16-4B21-A331-05BD6D1EEB71}" type="pres">
      <dgm:prSet presAssocID="{388D666F-48FE-4594-AA27-442570FA5B1E}" presName="rootComposite" presStyleCnt="0"/>
      <dgm:spPr/>
    </dgm:pt>
    <dgm:pt modelId="{9B2C50DC-C502-4A2B-BDAD-C20D9DDB4FD7}" type="pres">
      <dgm:prSet presAssocID="{388D666F-48FE-4594-AA27-442570FA5B1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CDF04FC-7316-424F-90F7-797E9AACCBDF}" type="pres">
      <dgm:prSet presAssocID="{388D666F-48FE-4594-AA27-442570FA5B1E}" presName="rootConnector" presStyleLbl="node2" presStyleIdx="3" presStyleCnt="4"/>
      <dgm:spPr/>
    </dgm:pt>
    <dgm:pt modelId="{7D2B5991-CCCC-47E5-9580-03276199A5C2}" type="pres">
      <dgm:prSet presAssocID="{388D666F-48FE-4594-AA27-442570FA5B1E}" presName="hierChild4" presStyleCnt="0"/>
      <dgm:spPr/>
    </dgm:pt>
    <dgm:pt modelId="{D46D6770-9487-4553-AF07-7D246486E7C2}" type="pres">
      <dgm:prSet presAssocID="{388D666F-48FE-4594-AA27-442570FA5B1E}" presName="hierChild5" presStyleCnt="0"/>
      <dgm:spPr/>
    </dgm:pt>
    <dgm:pt modelId="{4D12012D-808C-467D-86CF-FD92619FD974}" type="pres">
      <dgm:prSet presAssocID="{2EA10318-C644-4FD2-B992-820822F266DC}" presName="hierChild3" presStyleCnt="0"/>
      <dgm:spPr/>
    </dgm:pt>
    <dgm:pt modelId="{8F5E9B4A-AEDA-46C6-9B31-2DC760D861FD}" type="pres">
      <dgm:prSet presAssocID="{809CCF59-9F19-4C04-9AFF-D52D81ECCB15}" presName="Name111" presStyleLbl="parChTrans1D2" presStyleIdx="4" presStyleCnt="5"/>
      <dgm:spPr/>
    </dgm:pt>
    <dgm:pt modelId="{4844B82D-53BA-4E84-BB9A-4855F62E4921}" type="pres">
      <dgm:prSet presAssocID="{D08528A0-4194-46BE-A86B-5D8A4DE99757}" presName="hierRoot3" presStyleCnt="0">
        <dgm:presLayoutVars>
          <dgm:hierBranch val="init"/>
        </dgm:presLayoutVars>
      </dgm:prSet>
      <dgm:spPr/>
    </dgm:pt>
    <dgm:pt modelId="{4579693C-F1D1-419D-9B7F-C4F17D43EAED}" type="pres">
      <dgm:prSet presAssocID="{D08528A0-4194-46BE-A86B-5D8A4DE99757}" presName="rootComposite3" presStyleCnt="0"/>
      <dgm:spPr/>
    </dgm:pt>
    <dgm:pt modelId="{6198AC39-DA22-4AB4-995C-C3B6C7C185CC}" type="pres">
      <dgm:prSet presAssocID="{D08528A0-4194-46BE-A86B-5D8A4DE99757}" presName="rootText3" presStyleLbl="asst1" presStyleIdx="0" presStyleCnt="1">
        <dgm:presLayoutVars>
          <dgm:chPref val="3"/>
        </dgm:presLayoutVars>
      </dgm:prSet>
      <dgm:spPr/>
    </dgm:pt>
    <dgm:pt modelId="{DDA3754B-9078-45E3-8A81-9B8D2A499992}" type="pres">
      <dgm:prSet presAssocID="{D08528A0-4194-46BE-A86B-5D8A4DE99757}" presName="rootConnector3" presStyleLbl="asst1" presStyleIdx="0" presStyleCnt="1"/>
      <dgm:spPr/>
    </dgm:pt>
    <dgm:pt modelId="{0D12D507-00AD-475A-93D4-6F1344FD9710}" type="pres">
      <dgm:prSet presAssocID="{D08528A0-4194-46BE-A86B-5D8A4DE99757}" presName="hierChild6" presStyleCnt="0"/>
      <dgm:spPr/>
    </dgm:pt>
    <dgm:pt modelId="{8883B5D5-5B9D-47E4-8E9D-B7015CBC274F}" type="pres">
      <dgm:prSet presAssocID="{D08528A0-4194-46BE-A86B-5D8A4DE99757}" presName="hierChild7" presStyleCnt="0"/>
      <dgm:spPr/>
    </dgm:pt>
  </dgm:ptLst>
  <dgm:cxnLst>
    <dgm:cxn modelId="{5D9DFCAC-7E85-43E0-A0C0-48658AFA2C33}" type="presOf" srcId="{E6120649-A835-46FA-9124-6C51BB1BEE0E}" destId="{6BAF8FC3-7B83-45BE-BD1A-E138382A182F}" srcOrd="0" destOrd="0" presId="urn:microsoft.com/office/officeart/2005/8/layout/orgChart1"/>
    <dgm:cxn modelId="{A3F9BEA3-1AE4-4598-86EE-648FE3DC7952}" type="presOf" srcId="{809CCF59-9F19-4C04-9AFF-D52D81ECCB15}" destId="{8F5E9B4A-AEDA-46C6-9B31-2DC760D861FD}" srcOrd="0" destOrd="0" presId="urn:microsoft.com/office/officeart/2005/8/layout/orgChart1"/>
    <dgm:cxn modelId="{58C48E67-75C8-4D01-AB69-D41A030AE9D6}" srcId="{2CEF6219-BDAB-4650-BAA1-66AB1CCBBD88}" destId="{2EA10318-C644-4FD2-B992-820822F266DC}" srcOrd="0" destOrd="0" parTransId="{CFFAF3F7-2541-4227-8A85-03C30D551C98}" sibTransId="{26D498E8-37A8-4495-BD15-FFEB3310720F}"/>
    <dgm:cxn modelId="{F0CDA3C7-AD71-4C98-8C26-B82B14D18BF2}" srcId="{2EA10318-C644-4FD2-B992-820822F266DC}" destId="{F508064D-4263-42A2-A4D7-89F34CE0A688}" srcOrd="3" destOrd="0" parTransId="{24F84F4F-2545-4346-B594-0D8AFDD51838}" sibTransId="{47CB7698-0B3D-4546-8C66-BA13BD38DE45}"/>
    <dgm:cxn modelId="{E42E4497-0EAB-43B4-B455-DA911E4BF3FE}" type="presOf" srcId="{2CEF6219-BDAB-4650-BAA1-66AB1CCBBD88}" destId="{E3E9E32F-31C2-44AD-97A0-69A2731D973B}" srcOrd="0" destOrd="0" presId="urn:microsoft.com/office/officeart/2005/8/layout/orgChart1"/>
    <dgm:cxn modelId="{14437322-D5FD-446C-A67D-87BC71C73D40}" type="presOf" srcId="{2B810662-8C77-4908-8A2D-8C8BD1FCD0C2}" destId="{9AE97171-8367-4DE8-850D-3387854DB1CA}" srcOrd="0" destOrd="0" presId="urn:microsoft.com/office/officeart/2005/8/layout/orgChart1"/>
    <dgm:cxn modelId="{67786C19-F7CD-47D5-8B2C-C69A5BB9042E}" type="presOf" srcId="{388D666F-48FE-4594-AA27-442570FA5B1E}" destId="{9B2C50DC-C502-4A2B-BDAD-C20D9DDB4FD7}" srcOrd="0" destOrd="0" presId="urn:microsoft.com/office/officeart/2005/8/layout/orgChart1"/>
    <dgm:cxn modelId="{F3891D2F-0B34-4F61-9525-D6AF1058C28C}" type="presOf" srcId="{24F84F4F-2545-4346-B594-0D8AFDD51838}" destId="{0C9D6CC1-7133-4C06-A969-7396F7B74FF6}" srcOrd="0" destOrd="0" presId="urn:microsoft.com/office/officeart/2005/8/layout/orgChart1"/>
    <dgm:cxn modelId="{7C7C504A-4BB0-437B-9834-E0D149791F78}" type="presOf" srcId="{2EA10318-C644-4FD2-B992-820822F266DC}" destId="{C0AED389-80A5-460B-9F28-5A138D187C0C}" srcOrd="0" destOrd="0" presId="urn:microsoft.com/office/officeart/2005/8/layout/orgChart1"/>
    <dgm:cxn modelId="{989E7942-3A1E-4E25-9B6F-60A2ED8BF607}" srcId="{2EA10318-C644-4FD2-B992-820822F266DC}" destId="{ECF7E252-FDB7-4D53-90A4-5C8F99648FE6}" srcOrd="1" destOrd="0" parTransId="{2B810662-8C77-4908-8A2D-8C8BD1FCD0C2}" sibTransId="{3927A1A9-7DAD-4125-860A-E0F5A4FECB8C}"/>
    <dgm:cxn modelId="{30C677B9-048B-4069-A0F7-6F84275B89DD}" type="presOf" srcId="{EB87DF3D-B132-4EBD-9C53-DAC4EDEF4925}" destId="{D417B399-31ED-47FC-BE42-0C6B59625E77}" srcOrd="1" destOrd="0" presId="urn:microsoft.com/office/officeart/2005/8/layout/orgChart1"/>
    <dgm:cxn modelId="{6BD42346-57E0-4002-9ACC-8872CFAEC559}" type="presOf" srcId="{EB87DF3D-B132-4EBD-9C53-DAC4EDEF4925}" destId="{4EE6D6CB-6447-49E0-B4C4-FF41EE87862C}" srcOrd="0" destOrd="0" presId="urn:microsoft.com/office/officeart/2005/8/layout/orgChart1"/>
    <dgm:cxn modelId="{AF58C026-4184-4C87-909C-C7F6F5D1492B}" srcId="{2EA10318-C644-4FD2-B992-820822F266DC}" destId="{388D666F-48FE-4594-AA27-442570FA5B1E}" srcOrd="4" destOrd="0" parTransId="{2175866F-E30B-4B39-B94D-C52CE97FBD92}" sibTransId="{B8CBB4F4-59F6-4077-B7DC-4EB20E4608BF}"/>
    <dgm:cxn modelId="{5A16FA4D-3407-4ECA-9BA4-E0587324A163}" type="presOf" srcId="{F508064D-4263-42A2-A4D7-89F34CE0A688}" destId="{5995F83C-2144-4E2C-9704-2C47B3CC91B6}" srcOrd="1" destOrd="0" presId="urn:microsoft.com/office/officeart/2005/8/layout/orgChart1"/>
    <dgm:cxn modelId="{7164FA2B-8792-4A50-950A-DB553878F014}" type="presOf" srcId="{2EA10318-C644-4FD2-B992-820822F266DC}" destId="{FAE63394-A049-4DA3-987F-4635068D0830}" srcOrd="1" destOrd="0" presId="urn:microsoft.com/office/officeart/2005/8/layout/orgChart1"/>
    <dgm:cxn modelId="{A9173FEC-B4A5-4F82-8E00-F00AD4470DD5}" type="presOf" srcId="{F508064D-4263-42A2-A4D7-89F34CE0A688}" destId="{A869CCC6-CBFB-4DF1-B24C-3E753A5708FB}" srcOrd="0" destOrd="0" presId="urn:microsoft.com/office/officeart/2005/8/layout/orgChart1"/>
    <dgm:cxn modelId="{E412FF06-2DDC-4A8E-BD90-99484E1153FD}" type="presOf" srcId="{388D666F-48FE-4594-AA27-442570FA5B1E}" destId="{6CDF04FC-7316-424F-90F7-797E9AACCBDF}" srcOrd="1" destOrd="0" presId="urn:microsoft.com/office/officeart/2005/8/layout/orgChart1"/>
    <dgm:cxn modelId="{AFF9D3C8-3E2B-425A-963B-9EEBACE2EEA6}" type="presOf" srcId="{D08528A0-4194-46BE-A86B-5D8A4DE99757}" destId="{6198AC39-DA22-4AB4-995C-C3B6C7C185CC}" srcOrd="0" destOrd="0" presId="urn:microsoft.com/office/officeart/2005/8/layout/orgChart1"/>
    <dgm:cxn modelId="{85D7CDDF-AA3C-48D2-AE70-9E2DE9F9363E}" type="presOf" srcId="{2175866F-E30B-4B39-B94D-C52CE97FBD92}" destId="{8F545C51-3A68-4994-9D0B-5071CE0B2A49}" srcOrd="0" destOrd="0" presId="urn:microsoft.com/office/officeart/2005/8/layout/orgChart1"/>
    <dgm:cxn modelId="{124A8440-8E11-43CA-9D11-5063DB0C5B27}" type="presOf" srcId="{D08528A0-4194-46BE-A86B-5D8A4DE99757}" destId="{DDA3754B-9078-45E3-8A81-9B8D2A499992}" srcOrd="1" destOrd="0" presId="urn:microsoft.com/office/officeart/2005/8/layout/orgChart1"/>
    <dgm:cxn modelId="{BD5F2672-5761-48BD-A9AF-E89868CB71B8}" srcId="{2EA10318-C644-4FD2-B992-820822F266DC}" destId="{EB87DF3D-B132-4EBD-9C53-DAC4EDEF4925}" srcOrd="2" destOrd="0" parTransId="{E6120649-A835-46FA-9124-6C51BB1BEE0E}" sibTransId="{59E7C457-94A2-47CF-9E24-7CC3253AF6DF}"/>
    <dgm:cxn modelId="{AA06EEB3-D1B0-4194-8A7C-CA00533495E7}" type="presOf" srcId="{ECF7E252-FDB7-4D53-90A4-5C8F99648FE6}" destId="{75239C50-24DB-46B9-ACE2-97D68E1DD26E}" srcOrd="1" destOrd="0" presId="urn:microsoft.com/office/officeart/2005/8/layout/orgChart1"/>
    <dgm:cxn modelId="{E09F8024-42FC-46CF-B90D-23CA3AEF7688}" srcId="{2EA10318-C644-4FD2-B992-820822F266DC}" destId="{D08528A0-4194-46BE-A86B-5D8A4DE99757}" srcOrd="0" destOrd="0" parTransId="{809CCF59-9F19-4C04-9AFF-D52D81ECCB15}" sibTransId="{C9646E4A-F46C-47F4-9D1C-42D4A096707B}"/>
    <dgm:cxn modelId="{E8DD03D7-E738-489F-8F34-4A0A22DE4872}" type="presOf" srcId="{ECF7E252-FDB7-4D53-90A4-5C8F99648FE6}" destId="{C406B6B6-E8A9-4047-A605-5483877F1CCE}" srcOrd="0" destOrd="0" presId="urn:microsoft.com/office/officeart/2005/8/layout/orgChart1"/>
    <dgm:cxn modelId="{9F689AD4-DD20-499C-8044-2FC02FFD638E}" type="presParOf" srcId="{E3E9E32F-31C2-44AD-97A0-69A2731D973B}" destId="{E601AEF9-90C3-4868-BBC4-3C276E3FCB2B}" srcOrd="0" destOrd="0" presId="urn:microsoft.com/office/officeart/2005/8/layout/orgChart1"/>
    <dgm:cxn modelId="{5F4FF4C9-3CDA-46C2-9555-B1F4AF2B7AE6}" type="presParOf" srcId="{E601AEF9-90C3-4868-BBC4-3C276E3FCB2B}" destId="{ED21CCA9-AA13-44AC-B6EA-09D4554842A7}" srcOrd="0" destOrd="0" presId="urn:microsoft.com/office/officeart/2005/8/layout/orgChart1"/>
    <dgm:cxn modelId="{C634B24B-0CB7-4D0B-8274-293AFC0A8B4F}" type="presParOf" srcId="{ED21CCA9-AA13-44AC-B6EA-09D4554842A7}" destId="{C0AED389-80A5-460B-9F28-5A138D187C0C}" srcOrd="0" destOrd="0" presId="urn:microsoft.com/office/officeart/2005/8/layout/orgChart1"/>
    <dgm:cxn modelId="{4CB9CC16-6171-408C-9201-6B3909FF1988}" type="presParOf" srcId="{ED21CCA9-AA13-44AC-B6EA-09D4554842A7}" destId="{FAE63394-A049-4DA3-987F-4635068D0830}" srcOrd="1" destOrd="0" presId="urn:microsoft.com/office/officeart/2005/8/layout/orgChart1"/>
    <dgm:cxn modelId="{5D674B6F-86C3-4789-ACCA-4F97F6C10219}" type="presParOf" srcId="{E601AEF9-90C3-4868-BBC4-3C276E3FCB2B}" destId="{32A4025C-8E84-4698-A6B7-99669F19275F}" srcOrd="1" destOrd="0" presId="urn:microsoft.com/office/officeart/2005/8/layout/orgChart1"/>
    <dgm:cxn modelId="{71FF5D30-A171-4C2A-8102-FBEE8D53606B}" type="presParOf" srcId="{32A4025C-8E84-4698-A6B7-99669F19275F}" destId="{9AE97171-8367-4DE8-850D-3387854DB1CA}" srcOrd="0" destOrd="0" presId="urn:microsoft.com/office/officeart/2005/8/layout/orgChart1"/>
    <dgm:cxn modelId="{19BA3C3B-7E43-43A7-9E9D-2CD64F5BBA63}" type="presParOf" srcId="{32A4025C-8E84-4698-A6B7-99669F19275F}" destId="{51816A5F-08AD-4BE3-B80E-5085A0FE8775}" srcOrd="1" destOrd="0" presId="urn:microsoft.com/office/officeart/2005/8/layout/orgChart1"/>
    <dgm:cxn modelId="{A1CD0234-D717-4648-8FD9-99B13969508E}" type="presParOf" srcId="{51816A5F-08AD-4BE3-B80E-5085A0FE8775}" destId="{0B174A25-AE82-4F32-AA52-D11127502B0F}" srcOrd="0" destOrd="0" presId="urn:microsoft.com/office/officeart/2005/8/layout/orgChart1"/>
    <dgm:cxn modelId="{5249DCC6-269E-4E89-8D68-8ACE44F65A91}" type="presParOf" srcId="{0B174A25-AE82-4F32-AA52-D11127502B0F}" destId="{C406B6B6-E8A9-4047-A605-5483877F1CCE}" srcOrd="0" destOrd="0" presId="urn:microsoft.com/office/officeart/2005/8/layout/orgChart1"/>
    <dgm:cxn modelId="{CF535B51-80D9-4FAB-9950-DE55318F1996}" type="presParOf" srcId="{0B174A25-AE82-4F32-AA52-D11127502B0F}" destId="{75239C50-24DB-46B9-ACE2-97D68E1DD26E}" srcOrd="1" destOrd="0" presId="urn:microsoft.com/office/officeart/2005/8/layout/orgChart1"/>
    <dgm:cxn modelId="{383FDC06-10A5-463F-A970-BD4C2C89FC21}" type="presParOf" srcId="{51816A5F-08AD-4BE3-B80E-5085A0FE8775}" destId="{C8AA3555-4B42-4FF4-8CC8-E48EE76E1E81}" srcOrd="1" destOrd="0" presId="urn:microsoft.com/office/officeart/2005/8/layout/orgChart1"/>
    <dgm:cxn modelId="{0C6F6BA3-C4B3-4EEE-923F-B27853E9E0F3}" type="presParOf" srcId="{51816A5F-08AD-4BE3-B80E-5085A0FE8775}" destId="{A053C642-FE02-44C6-A9C5-0476CBE0701F}" srcOrd="2" destOrd="0" presId="urn:microsoft.com/office/officeart/2005/8/layout/orgChart1"/>
    <dgm:cxn modelId="{1EB6E67E-B695-4994-A266-B54AFF7DA84F}" type="presParOf" srcId="{32A4025C-8E84-4698-A6B7-99669F19275F}" destId="{6BAF8FC3-7B83-45BE-BD1A-E138382A182F}" srcOrd="2" destOrd="0" presId="urn:microsoft.com/office/officeart/2005/8/layout/orgChart1"/>
    <dgm:cxn modelId="{D7FA02D7-F916-4590-95E0-E343122F75D2}" type="presParOf" srcId="{32A4025C-8E84-4698-A6B7-99669F19275F}" destId="{9F0E013B-8F15-420A-9FB7-A6D41F7326F9}" srcOrd="3" destOrd="0" presId="urn:microsoft.com/office/officeart/2005/8/layout/orgChart1"/>
    <dgm:cxn modelId="{BFE4D768-FFDC-4268-9E56-545B7D922B8D}" type="presParOf" srcId="{9F0E013B-8F15-420A-9FB7-A6D41F7326F9}" destId="{CEACE964-3A4F-426A-8753-B34184A41545}" srcOrd="0" destOrd="0" presId="urn:microsoft.com/office/officeart/2005/8/layout/orgChart1"/>
    <dgm:cxn modelId="{67A48AAD-CDCB-4399-9CA5-E1A393E491C6}" type="presParOf" srcId="{CEACE964-3A4F-426A-8753-B34184A41545}" destId="{4EE6D6CB-6447-49E0-B4C4-FF41EE87862C}" srcOrd="0" destOrd="0" presId="urn:microsoft.com/office/officeart/2005/8/layout/orgChart1"/>
    <dgm:cxn modelId="{8ED0DA9C-0A61-4504-B3B2-E49789F4BC65}" type="presParOf" srcId="{CEACE964-3A4F-426A-8753-B34184A41545}" destId="{D417B399-31ED-47FC-BE42-0C6B59625E77}" srcOrd="1" destOrd="0" presId="urn:microsoft.com/office/officeart/2005/8/layout/orgChart1"/>
    <dgm:cxn modelId="{71537BFF-87B1-4416-9ED8-88703B980E53}" type="presParOf" srcId="{9F0E013B-8F15-420A-9FB7-A6D41F7326F9}" destId="{2430C446-80C1-49DD-AE78-1A4E37E1782E}" srcOrd="1" destOrd="0" presId="urn:microsoft.com/office/officeart/2005/8/layout/orgChart1"/>
    <dgm:cxn modelId="{11093B71-74CD-45E4-9361-4E44B214F0B3}" type="presParOf" srcId="{9F0E013B-8F15-420A-9FB7-A6D41F7326F9}" destId="{1FD22190-6AD7-49C3-9FFC-A1629CA45C00}" srcOrd="2" destOrd="0" presId="urn:microsoft.com/office/officeart/2005/8/layout/orgChart1"/>
    <dgm:cxn modelId="{CDB0C6CA-E3C0-43A1-9840-DA711FF21676}" type="presParOf" srcId="{32A4025C-8E84-4698-A6B7-99669F19275F}" destId="{0C9D6CC1-7133-4C06-A969-7396F7B74FF6}" srcOrd="4" destOrd="0" presId="urn:microsoft.com/office/officeart/2005/8/layout/orgChart1"/>
    <dgm:cxn modelId="{6E0CDF8A-530D-4AED-8791-10D78F01F3AD}" type="presParOf" srcId="{32A4025C-8E84-4698-A6B7-99669F19275F}" destId="{55E319EE-8927-4162-BD48-C1DEC7CE83BA}" srcOrd="5" destOrd="0" presId="urn:microsoft.com/office/officeart/2005/8/layout/orgChart1"/>
    <dgm:cxn modelId="{F9849660-4B46-4F0A-99C0-8DE0E8518BA6}" type="presParOf" srcId="{55E319EE-8927-4162-BD48-C1DEC7CE83BA}" destId="{4BE2630E-12A0-4CBA-8B01-5A9F7F15DA61}" srcOrd="0" destOrd="0" presId="urn:microsoft.com/office/officeart/2005/8/layout/orgChart1"/>
    <dgm:cxn modelId="{B51DF829-E0FE-4CBC-909B-ACC9FD17A755}" type="presParOf" srcId="{4BE2630E-12A0-4CBA-8B01-5A9F7F15DA61}" destId="{A869CCC6-CBFB-4DF1-B24C-3E753A5708FB}" srcOrd="0" destOrd="0" presId="urn:microsoft.com/office/officeart/2005/8/layout/orgChart1"/>
    <dgm:cxn modelId="{D9558FF3-258B-4F29-833C-B93E9053973B}" type="presParOf" srcId="{4BE2630E-12A0-4CBA-8B01-5A9F7F15DA61}" destId="{5995F83C-2144-4E2C-9704-2C47B3CC91B6}" srcOrd="1" destOrd="0" presId="urn:microsoft.com/office/officeart/2005/8/layout/orgChart1"/>
    <dgm:cxn modelId="{0F44655E-DDEF-446A-90E7-268B7E18C83E}" type="presParOf" srcId="{55E319EE-8927-4162-BD48-C1DEC7CE83BA}" destId="{F5CEBDF6-9B6C-46B1-B9C9-A6790EA980A7}" srcOrd="1" destOrd="0" presId="urn:microsoft.com/office/officeart/2005/8/layout/orgChart1"/>
    <dgm:cxn modelId="{DD0E0A83-2993-4288-B808-B0A606BB57E7}" type="presParOf" srcId="{55E319EE-8927-4162-BD48-C1DEC7CE83BA}" destId="{F2ECACF8-E0D9-4863-B5C8-EB33E5BC75C7}" srcOrd="2" destOrd="0" presId="urn:microsoft.com/office/officeart/2005/8/layout/orgChart1"/>
    <dgm:cxn modelId="{B47D2EA0-E758-4CEB-837F-098444912DF5}" type="presParOf" srcId="{32A4025C-8E84-4698-A6B7-99669F19275F}" destId="{8F545C51-3A68-4994-9D0B-5071CE0B2A49}" srcOrd="6" destOrd="0" presId="urn:microsoft.com/office/officeart/2005/8/layout/orgChart1"/>
    <dgm:cxn modelId="{6CE7526A-AFDE-4167-B06E-CF3A1B58B8D1}" type="presParOf" srcId="{32A4025C-8E84-4698-A6B7-99669F19275F}" destId="{AD19EFD1-D18F-4322-999A-0DEBA700A567}" srcOrd="7" destOrd="0" presId="urn:microsoft.com/office/officeart/2005/8/layout/orgChart1"/>
    <dgm:cxn modelId="{249316D7-22A2-4D96-B330-59CEB0B5EB48}" type="presParOf" srcId="{AD19EFD1-D18F-4322-999A-0DEBA700A567}" destId="{BCB13654-BC16-4B21-A331-05BD6D1EEB71}" srcOrd="0" destOrd="0" presId="urn:microsoft.com/office/officeart/2005/8/layout/orgChart1"/>
    <dgm:cxn modelId="{C69EB404-FAE7-4E7B-A2FE-2C9D11C255A7}" type="presParOf" srcId="{BCB13654-BC16-4B21-A331-05BD6D1EEB71}" destId="{9B2C50DC-C502-4A2B-BDAD-C20D9DDB4FD7}" srcOrd="0" destOrd="0" presId="urn:microsoft.com/office/officeart/2005/8/layout/orgChart1"/>
    <dgm:cxn modelId="{9D784182-721E-4986-8CFB-7B372055494F}" type="presParOf" srcId="{BCB13654-BC16-4B21-A331-05BD6D1EEB71}" destId="{6CDF04FC-7316-424F-90F7-797E9AACCBDF}" srcOrd="1" destOrd="0" presId="urn:microsoft.com/office/officeart/2005/8/layout/orgChart1"/>
    <dgm:cxn modelId="{9F35A253-A898-4292-8D07-EC1CF4265D7B}" type="presParOf" srcId="{AD19EFD1-D18F-4322-999A-0DEBA700A567}" destId="{7D2B5991-CCCC-47E5-9580-03276199A5C2}" srcOrd="1" destOrd="0" presId="urn:microsoft.com/office/officeart/2005/8/layout/orgChart1"/>
    <dgm:cxn modelId="{51ACF48A-B5FD-4185-94F9-24B54FB26928}" type="presParOf" srcId="{AD19EFD1-D18F-4322-999A-0DEBA700A567}" destId="{D46D6770-9487-4553-AF07-7D246486E7C2}" srcOrd="2" destOrd="0" presId="urn:microsoft.com/office/officeart/2005/8/layout/orgChart1"/>
    <dgm:cxn modelId="{61E18FCA-1BA8-4321-8B3D-20C1A50552CE}" type="presParOf" srcId="{E601AEF9-90C3-4868-BBC4-3C276E3FCB2B}" destId="{4D12012D-808C-467D-86CF-FD92619FD974}" srcOrd="2" destOrd="0" presId="urn:microsoft.com/office/officeart/2005/8/layout/orgChart1"/>
    <dgm:cxn modelId="{4468EB06-B690-4871-AB1C-6842B80DBDCA}" type="presParOf" srcId="{4D12012D-808C-467D-86CF-FD92619FD974}" destId="{8F5E9B4A-AEDA-46C6-9B31-2DC760D861FD}" srcOrd="0" destOrd="0" presId="urn:microsoft.com/office/officeart/2005/8/layout/orgChart1"/>
    <dgm:cxn modelId="{A14C060E-009C-4423-B75D-E1BF34F5CF5C}" type="presParOf" srcId="{4D12012D-808C-467D-86CF-FD92619FD974}" destId="{4844B82D-53BA-4E84-BB9A-4855F62E4921}" srcOrd="1" destOrd="0" presId="urn:microsoft.com/office/officeart/2005/8/layout/orgChart1"/>
    <dgm:cxn modelId="{12177976-9456-4E75-B2D7-8A9BFC342017}" type="presParOf" srcId="{4844B82D-53BA-4E84-BB9A-4855F62E4921}" destId="{4579693C-F1D1-419D-9B7F-C4F17D43EAED}" srcOrd="0" destOrd="0" presId="urn:microsoft.com/office/officeart/2005/8/layout/orgChart1"/>
    <dgm:cxn modelId="{5885CA9F-CB88-4EE7-AF17-E07B05C02AC8}" type="presParOf" srcId="{4579693C-F1D1-419D-9B7F-C4F17D43EAED}" destId="{6198AC39-DA22-4AB4-995C-C3B6C7C185CC}" srcOrd="0" destOrd="0" presId="urn:microsoft.com/office/officeart/2005/8/layout/orgChart1"/>
    <dgm:cxn modelId="{A60AE0F6-7359-4CF3-849C-4EA93284C0C3}" type="presParOf" srcId="{4579693C-F1D1-419D-9B7F-C4F17D43EAED}" destId="{DDA3754B-9078-45E3-8A81-9B8D2A499992}" srcOrd="1" destOrd="0" presId="urn:microsoft.com/office/officeart/2005/8/layout/orgChart1"/>
    <dgm:cxn modelId="{3588A07E-C60F-467C-8965-79524EB0DF27}" type="presParOf" srcId="{4844B82D-53BA-4E84-BB9A-4855F62E4921}" destId="{0D12D507-00AD-475A-93D4-6F1344FD9710}" srcOrd="1" destOrd="0" presId="urn:microsoft.com/office/officeart/2005/8/layout/orgChart1"/>
    <dgm:cxn modelId="{A8A4DDC3-6A08-4AEC-BD02-7AB1DE622FFF}" type="presParOf" srcId="{4844B82D-53BA-4E84-BB9A-4855F62E4921}" destId="{8883B5D5-5B9D-47E4-8E9D-B7015CBC27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B0B7C3-AD9B-44B2-B4AE-86E4C3CD52BC}" type="doc">
      <dgm:prSet loTypeId="urn:microsoft.com/office/officeart/2005/8/layout/pyramid2" loCatId="list" qsTypeId="urn:microsoft.com/office/officeart/2005/8/quickstyle/3d5" qsCatId="3D" csTypeId="urn:microsoft.com/office/officeart/2005/8/colors/colorful4" csCatId="colorful" phldr="1"/>
      <dgm:spPr/>
    </dgm:pt>
    <dgm:pt modelId="{A09C7DA2-F48A-42A2-A037-56E716A27CC9}">
      <dgm:prSet phldrT="[文字]" custT="1"/>
      <dgm:spPr/>
      <dgm:t>
        <a:bodyPr/>
        <a:lstStyle/>
        <a:p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漢堡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-540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FC55E6-0A92-4CE0-8847-0EBE30EAC92D}" type="parTrans" cxnId="{3CA62920-1146-44F7-AA0A-1D6F2B05CDF8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6D5970-5ECC-4D5F-B69F-429CDD55E3A8}" type="sibTrans" cxnId="{3CA62920-1146-44F7-AA0A-1D6F2B05CDF8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0072396-358D-448D-BE2D-BE5204F98261}">
      <dgm:prSet phldrT="[文字]" custT="1"/>
      <dgm:spPr/>
      <dgm:t>
        <a:bodyPr/>
        <a:lstStyle/>
        <a:p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麵包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-350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B7BFC1-0E20-483A-8B36-B418E3A94F4C}" type="parTrans" cxnId="{B941E428-4709-4296-A9C8-DE682D49C8CD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09F46D-6C8E-4605-96DF-3903C3323AA9}" type="sibTrans" cxnId="{B941E428-4709-4296-A9C8-DE682D49C8CD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C31A5C8-2BA3-4A5F-811A-469F574E8E57}">
      <dgm:prSet phldrT="[文字]" custT="1"/>
      <dgm:spPr/>
      <dgm:t>
        <a:bodyPr/>
        <a:lstStyle/>
        <a:p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玉米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-340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23327B-0999-4838-A47D-F892D6BECA20}" type="parTrans" cxnId="{19399860-750B-4AAE-998C-C162F5FA3C77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6FE41D-2D9C-402B-BA29-4B6697683F0B}" type="sibTrans" cxnId="{19399860-750B-4AAE-998C-C162F5FA3C77}">
      <dgm:prSet/>
      <dgm:spPr/>
      <dgm:t>
        <a:bodyPr/>
        <a:lstStyle/>
        <a:p>
          <a:endParaRPr lang="zh-TW" altLang="en-US" sz="3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A02B926-AC83-4567-B5A3-D8024EA965AF}" type="pres">
      <dgm:prSet presAssocID="{0AB0B7C3-AD9B-44B2-B4AE-86E4C3CD52BC}" presName="compositeShape" presStyleCnt="0">
        <dgm:presLayoutVars>
          <dgm:dir/>
          <dgm:resizeHandles/>
        </dgm:presLayoutVars>
      </dgm:prSet>
      <dgm:spPr/>
    </dgm:pt>
    <dgm:pt modelId="{AB8E1D30-0D3D-4953-ADA5-546FAD7CF69E}" type="pres">
      <dgm:prSet presAssocID="{0AB0B7C3-AD9B-44B2-B4AE-86E4C3CD52BC}" presName="pyramid" presStyleLbl="node1" presStyleIdx="0" presStyleCnt="1"/>
      <dgm:spPr/>
    </dgm:pt>
    <dgm:pt modelId="{00105464-859C-409B-B376-F5A60FC48B26}" type="pres">
      <dgm:prSet presAssocID="{0AB0B7C3-AD9B-44B2-B4AE-86E4C3CD52BC}" presName="theList" presStyleCnt="0"/>
      <dgm:spPr/>
    </dgm:pt>
    <dgm:pt modelId="{E24AF006-820B-4F58-AC12-29B19E2C160A}" type="pres">
      <dgm:prSet presAssocID="{A09C7DA2-F48A-42A2-A037-56E716A27CC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F020A1-B7E4-4F3E-B8A3-AE90BC1B9A93}" type="pres">
      <dgm:prSet presAssocID="{A09C7DA2-F48A-42A2-A037-56E716A27CC9}" presName="aSpace" presStyleCnt="0"/>
      <dgm:spPr/>
    </dgm:pt>
    <dgm:pt modelId="{97E1BA79-C323-49B4-BB63-0B32EF858D73}" type="pres">
      <dgm:prSet presAssocID="{10072396-358D-448D-BE2D-BE5204F9826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270BE8-6F84-4363-81B1-22D2D239CDA2}" type="pres">
      <dgm:prSet presAssocID="{10072396-358D-448D-BE2D-BE5204F98261}" presName="aSpace" presStyleCnt="0"/>
      <dgm:spPr/>
    </dgm:pt>
    <dgm:pt modelId="{6D68CCEF-5FEE-440C-AAF4-C7278D5F2179}" type="pres">
      <dgm:prSet presAssocID="{8C31A5C8-2BA3-4A5F-811A-469F574E8E5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745644-1AB8-41E7-A23A-78D59C678F2F}" type="pres">
      <dgm:prSet presAssocID="{8C31A5C8-2BA3-4A5F-811A-469F574E8E57}" presName="aSpace" presStyleCnt="0"/>
      <dgm:spPr/>
    </dgm:pt>
  </dgm:ptLst>
  <dgm:cxnLst>
    <dgm:cxn modelId="{3CA62920-1146-44F7-AA0A-1D6F2B05CDF8}" srcId="{0AB0B7C3-AD9B-44B2-B4AE-86E4C3CD52BC}" destId="{A09C7DA2-F48A-42A2-A037-56E716A27CC9}" srcOrd="0" destOrd="0" parTransId="{11FC55E6-0A92-4CE0-8847-0EBE30EAC92D}" sibTransId="{826D5970-5ECC-4D5F-B69F-429CDD55E3A8}"/>
    <dgm:cxn modelId="{9A72EF8E-D8B3-4050-BE16-2F36FD9A79B3}" type="presOf" srcId="{A09C7DA2-F48A-42A2-A037-56E716A27CC9}" destId="{E24AF006-820B-4F58-AC12-29B19E2C160A}" srcOrd="0" destOrd="0" presId="urn:microsoft.com/office/officeart/2005/8/layout/pyramid2"/>
    <dgm:cxn modelId="{A7013AE4-3F77-4F13-85BB-5498D4084957}" type="presOf" srcId="{8C31A5C8-2BA3-4A5F-811A-469F574E8E57}" destId="{6D68CCEF-5FEE-440C-AAF4-C7278D5F2179}" srcOrd="0" destOrd="0" presId="urn:microsoft.com/office/officeart/2005/8/layout/pyramid2"/>
    <dgm:cxn modelId="{4DCF12F5-F538-487B-A5D1-C6FC99361501}" type="presOf" srcId="{10072396-358D-448D-BE2D-BE5204F98261}" destId="{97E1BA79-C323-49B4-BB63-0B32EF858D73}" srcOrd="0" destOrd="0" presId="urn:microsoft.com/office/officeart/2005/8/layout/pyramid2"/>
    <dgm:cxn modelId="{19399860-750B-4AAE-998C-C162F5FA3C77}" srcId="{0AB0B7C3-AD9B-44B2-B4AE-86E4C3CD52BC}" destId="{8C31A5C8-2BA3-4A5F-811A-469F574E8E57}" srcOrd="2" destOrd="0" parTransId="{1423327B-0999-4838-A47D-F892D6BECA20}" sibTransId="{C66FE41D-2D9C-402B-BA29-4B6697683F0B}"/>
    <dgm:cxn modelId="{C284949C-E705-4322-98AD-0E5A1E603CC6}" type="presOf" srcId="{0AB0B7C3-AD9B-44B2-B4AE-86E4C3CD52BC}" destId="{2A02B926-AC83-4567-B5A3-D8024EA965AF}" srcOrd="0" destOrd="0" presId="urn:microsoft.com/office/officeart/2005/8/layout/pyramid2"/>
    <dgm:cxn modelId="{B941E428-4709-4296-A9C8-DE682D49C8CD}" srcId="{0AB0B7C3-AD9B-44B2-B4AE-86E4C3CD52BC}" destId="{10072396-358D-448D-BE2D-BE5204F98261}" srcOrd="1" destOrd="0" parTransId="{20B7BFC1-0E20-483A-8B36-B418E3A94F4C}" sibTransId="{9509F46D-6C8E-4605-96DF-3903C3323AA9}"/>
    <dgm:cxn modelId="{D87DCEEE-C87E-42C6-B85B-8281107D0F89}" type="presParOf" srcId="{2A02B926-AC83-4567-B5A3-D8024EA965AF}" destId="{AB8E1D30-0D3D-4953-ADA5-546FAD7CF69E}" srcOrd="0" destOrd="0" presId="urn:microsoft.com/office/officeart/2005/8/layout/pyramid2"/>
    <dgm:cxn modelId="{AB3933F0-DD00-4F24-B0F5-BCB2E07C980B}" type="presParOf" srcId="{2A02B926-AC83-4567-B5A3-D8024EA965AF}" destId="{00105464-859C-409B-B376-F5A60FC48B26}" srcOrd="1" destOrd="0" presId="urn:microsoft.com/office/officeart/2005/8/layout/pyramid2"/>
    <dgm:cxn modelId="{3AA28533-D512-41B7-88AF-A573D4FFD8F1}" type="presParOf" srcId="{00105464-859C-409B-B376-F5A60FC48B26}" destId="{E24AF006-820B-4F58-AC12-29B19E2C160A}" srcOrd="0" destOrd="0" presId="urn:microsoft.com/office/officeart/2005/8/layout/pyramid2"/>
    <dgm:cxn modelId="{67473B0A-F596-4EE9-96D4-9283033EF323}" type="presParOf" srcId="{00105464-859C-409B-B376-F5A60FC48B26}" destId="{FEF020A1-B7E4-4F3E-B8A3-AE90BC1B9A93}" srcOrd="1" destOrd="0" presId="urn:microsoft.com/office/officeart/2005/8/layout/pyramid2"/>
    <dgm:cxn modelId="{1351C701-2011-4FB6-8FFA-BF1D26CF2351}" type="presParOf" srcId="{00105464-859C-409B-B376-F5A60FC48B26}" destId="{97E1BA79-C323-49B4-BB63-0B32EF858D73}" srcOrd="2" destOrd="0" presId="urn:microsoft.com/office/officeart/2005/8/layout/pyramid2"/>
    <dgm:cxn modelId="{E3BFB36C-C03C-4A25-A4DA-749AE08951EA}" type="presParOf" srcId="{00105464-859C-409B-B376-F5A60FC48B26}" destId="{75270BE8-6F84-4363-81B1-22D2D239CDA2}" srcOrd="3" destOrd="0" presId="urn:microsoft.com/office/officeart/2005/8/layout/pyramid2"/>
    <dgm:cxn modelId="{AA62830E-94EB-434B-A24E-86539D09F741}" type="presParOf" srcId="{00105464-859C-409B-B376-F5A60FC48B26}" destId="{6D68CCEF-5FEE-440C-AAF4-C7278D5F2179}" srcOrd="4" destOrd="0" presId="urn:microsoft.com/office/officeart/2005/8/layout/pyramid2"/>
    <dgm:cxn modelId="{6BDE7B97-F43A-4FCA-BC4B-11629C621256}" type="presParOf" srcId="{00105464-859C-409B-B376-F5A60FC48B26}" destId="{7B745644-1AB8-41E7-A23A-78D59C678F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92F27-A6B3-4EC9-8822-785B813E82C2}">
      <dsp:nvSpPr>
        <dsp:cNvPr id="0" name=""/>
        <dsp:cNvSpPr/>
      </dsp:nvSpPr>
      <dsp:spPr>
        <a:xfrm>
          <a:off x="-5606519" y="-858286"/>
          <a:ext cx="6675217" cy="6675217"/>
        </a:xfrm>
        <a:prstGeom prst="blockArc">
          <a:avLst>
            <a:gd name="adj1" fmla="val 18900000"/>
            <a:gd name="adj2" fmla="val 2700000"/>
            <a:gd name="adj3" fmla="val 324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800FB-C6C3-4633-9B65-CAE714C1EAF3}">
      <dsp:nvSpPr>
        <dsp:cNvPr id="0" name=""/>
        <dsp:cNvSpPr/>
      </dsp:nvSpPr>
      <dsp:spPr>
        <a:xfrm>
          <a:off x="559439" y="381220"/>
          <a:ext cx="6720308" cy="7628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550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個人資料要保密</a:t>
          </a:r>
          <a:endParaRPr lang="zh-TW" altLang="en-US" sz="32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9439" y="381220"/>
        <a:ext cx="6720308" cy="762837"/>
      </dsp:txXfrm>
    </dsp:sp>
    <dsp:sp modelId="{A718C542-E076-4187-A227-070D9FCBA890}">
      <dsp:nvSpPr>
        <dsp:cNvPr id="0" name=""/>
        <dsp:cNvSpPr/>
      </dsp:nvSpPr>
      <dsp:spPr>
        <a:xfrm>
          <a:off x="82665" y="285865"/>
          <a:ext cx="953547" cy="9535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903156-2DEF-4EFF-9DB9-F03E8287822C}">
      <dsp:nvSpPr>
        <dsp:cNvPr id="0" name=""/>
        <dsp:cNvSpPr/>
      </dsp:nvSpPr>
      <dsp:spPr>
        <a:xfrm>
          <a:off x="996791" y="1525675"/>
          <a:ext cx="6282956" cy="762837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550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電腦不用要登出</a:t>
          </a:r>
          <a:endParaRPr lang="zh-TW" altLang="en-US" sz="32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96791" y="1525675"/>
        <a:ext cx="6282956" cy="762837"/>
      </dsp:txXfrm>
    </dsp:sp>
    <dsp:sp modelId="{8ED3E45A-31DE-47AE-B582-492357D27D7E}">
      <dsp:nvSpPr>
        <dsp:cNvPr id="0" name=""/>
        <dsp:cNvSpPr/>
      </dsp:nvSpPr>
      <dsp:spPr>
        <a:xfrm>
          <a:off x="520018" y="1430320"/>
          <a:ext cx="953547" cy="9535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9500B2-2A3E-4D3E-9083-4024A12D873F}">
      <dsp:nvSpPr>
        <dsp:cNvPr id="0" name=""/>
        <dsp:cNvSpPr/>
      </dsp:nvSpPr>
      <dsp:spPr>
        <a:xfrm>
          <a:off x="996791" y="2670130"/>
          <a:ext cx="6282956" cy="762837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550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防毒軟體要更新</a:t>
          </a:r>
          <a:endParaRPr lang="zh-TW" altLang="en-US" sz="32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96791" y="2670130"/>
        <a:ext cx="6282956" cy="762837"/>
      </dsp:txXfrm>
    </dsp:sp>
    <dsp:sp modelId="{5016A270-C7E8-4D07-B5A9-AD6C17A95069}">
      <dsp:nvSpPr>
        <dsp:cNvPr id="0" name=""/>
        <dsp:cNvSpPr/>
      </dsp:nvSpPr>
      <dsp:spPr>
        <a:xfrm>
          <a:off x="520018" y="2574775"/>
          <a:ext cx="953547" cy="9535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21FBAD-0DC1-4646-A9D1-ABEA05026384}">
      <dsp:nvSpPr>
        <dsp:cNvPr id="0" name=""/>
        <dsp:cNvSpPr/>
      </dsp:nvSpPr>
      <dsp:spPr>
        <a:xfrm>
          <a:off x="559439" y="3814585"/>
          <a:ext cx="6720308" cy="762837"/>
        </a:xfrm>
        <a:prstGeom prst="rect">
          <a:avLst/>
        </a:prstGeom>
        <a:solidFill>
          <a:srgbClr val="6699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550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智慧財產要尊重</a:t>
          </a:r>
          <a:endParaRPr lang="zh-TW" altLang="en-US" sz="32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9439" y="3814585"/>
        <a:ext cx="6720308" cy="762837"/>
      </dsp:txXfrm>
    </dsp:sp>
    <dsp:sp modelId="{8508F64B-BD39-48A0-B116-A66CD9B98E87}">
      <dsp:nvSpPr>
        <dsp:cNvPr id="0" name=""/>
        <dsp:cNvSpPr/>
      </dsp:nvSpPr>
      <dsp:spPr>
        <a:xfrm>
          <a:off x="82665" y="3719230"/>
          <a:ext cx="953547" cy="9535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54693-F84E-45BF-9F2E-E23D7AD0C5B1}">
      <dsp:nvSpPr>
        <dsp:cNvPr id="0" name=""/>
        <dsp:cNvSpPr/>
      </dsp:nvSpPr>
      <dsp:spPr>
        <a:xfrm>
          <a:off x="7911" y="532259"/>
          <a:ext cx="1225696" cy="1735126"/>
        </a:xfrm>
        <a:prstGeom prst="roundRect">
          <a:avLst>
            <a:gd name="adj" fmla="val 10000"/>
          </a:avLst>
        </a:prstGeom>
        <a:solidFill>
          <a:srgbClr val="FF99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沖</a:t>
          </a:r>
          <a:endParaRPr lang="zh-TW" altLang="en-US" sz="6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810" y="568158"/>
        <a:ext cx="1153898" cy="1663328"/>
      </dsp:txXfrm>
    </dsp:sp>
    <dsp:sp modelId="{3FFD0A63-49BA-4EF5-BFA7-474C53065C33}">
      <dsp:nvSpPr>
        <dsp:cNvPr id="0" name=""/>
        <dsp:cNvSpPr/>
      </dsp:nvSpPr>
      <dsp:spPr>
        <a:xfrm>
          <a:off x="1356177" y="1247836"/>
          <a:ext cx="259847" cy="3039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356177" y="1308630"/>
        <a:ext cx="181893" cy="182384"/>
      </dsp:txXfrm>
    </dsp:sp>
    <dsp:sp modelId="{A4A96568-E624-47CA-ABD6-57B6AA4977D6}">
      <dsp:nvSpPr>
        <dsp:cNvPr id="0" name=""/>
        <dsp:cNvSpPr/>
      </dsp:nvSpPr>
      <dsp:spPr>
        <a:xfrm>
          <a:off x="1723886" y="532259"/>
          <a:ext cx="1225696" cy="1735126"/>
        </a:xfrm>
        <a:prstGeom prst="roundRect">
          <a:avLst>
            <a:gd name="adj" fmla="val 10000"/>
          </a:avLst>
        </a:prstGeom>
        <a:solidFill>
          <a:srgbClr val="FF0066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脫</a:t>
          </a:r>
          <a:endParaRPr lang="zh-TW" altLang="en-US" sz="6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59785" y="568158"/>
        <a:ext cx="1153898" cy="1663328"/>
      </dsp:txXfrm>
    </dsp:sp>
    <dsp:sp modelId="{51C4C1FB-17EA-4F11-B8FA-5418A9B4C775}">
      <dsp:nvSpPr>
        <dsp:cNvPr id="0" name=""/>
        <dsp:cNvSpPr/>
      </dsp:nvSpPr>
      <dsp:spPr>
        <a:xfrm>
          <a:off x="3072153" y="1247836"/>
          <a:ext cx="259847" cy="3039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72153" y="1308630"/>
        <a:ext cx="181893" cy="182384"/>
      </dsp:txXfrm>
    </dsp:sp>
    <dsp:sp modelId="{26B0213B-355C-45BD-A4B2-8F2274B7028F}">
      <dsp:nvSpPr>
        <dsp:cNvPr id="0" name=""/>
        <dsp:cNvSpPr/>
      </dsp:nvSpPr>
      <dsp:spPr>
        <a:xfrm>
          <a:off x="3439862" y="532259"/>
          <a:ext cx="1225696" cy="1735126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泡</a:t>
          </a:r>
          <a:endParaRPr lang="zh-TW" altLang="en-US" sz="6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75761" y="568158"/>
        <a:ext cx="1153898" cy="1663328"/>
      </dsp:txXfrm>
    </dsp:sp>
    <dsp:sp modelId="{790F4530-584E-43D2-AEC6-EB2C1DE85E7A}">
      <dsp:nvSpPr>
        <dsp:cNvPr id="0" name=""/>
        <dsp:cNvSpPr/>
      </dsp:nvSpPr>
      <dsp:spPr>
        <a:xfrm>
          <a:off x="4788128" y="1247836"/>
          <a:ext cx="259847" cy="3039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88128" y="1308630"/>
        <a:ext cx="181893" cy="182384"/>
      </dsp:txXfrm>
    </dsp:sp>
    <dsp:sp modelId="{25855179-42CB-42BA-A074-B02C701E6793}">
      <dsp:nvSpPr>
        <dsp:cNvPr id="0" name=""/>
        <dsp:cNvSpPr/>
      </dsp:nvSpPr>
      <dsp:spPr>
        <a:xfrm>
          <a:off x="5155837" y="532259"/>
          <a:ext cx="1225696" cy="1735126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蓋</a:t>
          </a:r>
          <a:endParaRPr lang="zh-TW" altLang="en-US" sz="6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91736" y="568158"/>
        <a:ext cx="1153898" cy="1663328"/>
      </dsp:txXfrm>
    </dsp:sp>
    <dsp:sp modelId="{002FD07C-066A-4CA9-A364-0922A1683E79}">
      <dsp:nvSpPr>
        <dsp:cNvPr id="0" name=""/>
        <dsp:cNvSpPr/>
      </dsp:nvSpPr>
      <dsp:spPr>
        <a:xfrm>
          <a:off x="6504103" y="1247836"/>
          <a:ext cx="259847" cy="3039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504103" y="1308630"/>
        <a:ext cx="181893" cy="182384"/>
      </dsp:txXfrm>
    </dsp:sp>
    <dsp:sp modelId="{42E3C7A6-6836-45C8-ACAE-427012DD8224}">
      <dsp:nvSpPr>
        <dsp:cNvPr id="0" name=""/>
        <dsp:cNvSpPr/>
      </dsp:nvSpPr>
      <dsp:spPr>
        <a:xfrm>
          <a:off x="6871812" y="532259"/>
          <a:ext cx="1225696" cy="1735126"/>
        </a:xfrm>
        <a:prstGeom prst="roundRect">
          <a:avLst>
            <a:gd name="adj" fmla="val 10000"/>
          </a:avLst>
        </a:prstGeom>
        <a:solidFill>
          <a:srgbClr val="9933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送</a:t>
          </a:r>
          <a:endParaRPr lang="zh-TW" altLang="en-US" sz="6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907711" y="568158"/>
        <a:ext cx="1153898" cy="1663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C89DC-DA09-4983-901F-BBBAFB423B46}">
      <dsp:nvSpPr>
        <dsp:cNvPr id="0" name=""/>
        <dsp:cNvSpPr/>
      </dsp:nvSpPr>
      <dsp:spPr>
        <a:xfrm>
          <a:off x="3406234" y="1556"/>
          <a:ext cx="1394552" cy="139455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蒸發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10461" y="205783"/>
        <a:ext cx="986098" cy="986098"/>
      </dsp:txXfrm>
    </dsp:sp>
    <dsp:sp modelId="{5F9421A5-7435-45FD-8665-8D2493234AD6}">
      <dsp:nvSpPr>
        <dsp:cNvPr id="0" name=""/>
        <dsp:cNvSpPr/>
      </dsp:nvSpPr>
      <dsp:spPr>
        <a:xfrm rot="2160000">
          <a:off x="4756708" y="1072742"/>
          <a:ext cx="370700" cy="470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7328" y="1134190"/>
        <a:ext cx="259490" cy="282397"/>
      </dsp:txXfrm>
    </dsp:sp>
    <dsp:sp modelId="{C6A86A48-4D4A-4124-BA39-053F0F0C8627}">
      <dsp:nvSpPr>
        <dsp:cNvPr id="0" name=""/>
        <dsp:cNvSpPr/>
      </dsp:nvSpPr>
      <dsp:spPr>
        <a:xfrm>
          <a:off x="5100305" y="1232370"/>
          <a:ext cx="1394552" cy="139455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凝結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04532" y="1436597"/>
        <a:ext cx="986098" cy="986098"/>
      </dsp:txXfrm>
    </dsp:sp>
    <dsp:sp modelId="{0D306E55-E5C8-4E21-AD4E-9035A13E5067}">
      <dsp:nvSpPr>
        <dsp:cNvPr id="0" name=""/>
        <dsp:cNvSpPr/>
      </dsp:nvSpPr>
      <dsp:spPr>
        <a:xfrm rot="6480000">
          <a:off x="5291935" y="2680087"/>
          <a:ext cx="370700" cy="470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5364723" y="2721336"/>
        <a:ext cx="259490" cy="282397"/>
      </dsp:txXfrm>
    </dsp:sp>
    <dsp:sp modelId="{772DD66A-968A-4B15-89CF-EE1F3356AD74}">
      <dsp:nvSpPr>
        <dsp:cNvPr id="0" name=""/>
        <dsp:cNvSpPr/>
      </dsp:nvSpPr>
      <dsp:spPr>
        <a:xfrm>
          <a:off x="4453227" y="3223870"/>
          <a:ext cx="1394552" cy="139455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降水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657454" y="3428097"/>
        <a:ext cx="986098" cy="986098"/>
      </dsp:txXfrm>
    </dsp:sp>
    <dsp:sp modelId="{9F6ED595-CA7E-40BA-8057-FEA7DA18728C}">
      <dsp:nvSpPr>
        <dsp:cNvPr id="0" name=""/>
        <dsp:cNvSpPr/>
      </dsp:nvSpPr>
      <dsp:spPr>
        <a:xfrm rot="10800000">
          <a:off x="3928652" y="3685815"/>
          <a:ext cx="370700" cy="470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4039862" y="3779947"/>
        <a:ext cx="259490" cy="282397"/>
      </dsp:txXfrm>
    </dsp:sp>
    <dsp:sp modelId="{135F68A9-5208-4FF0-A352-7574B1CCF63F}">
      <dsp:nvSpPr>
        <dsp:cNvPr id="0" name=""/>
        <dsp:cNvSpPr/>
      </dsp:nvSpPr>
      <dsp:spPr>
        <a:xfrm>
          <a:off x="2359241" y="3223870"/>
          <a:ext cx="1394552" cy="139455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滲透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63468" y="3428097"/>
        <a:ext cx="986098" cy="986098"/>
      </dsp:txXfrm>
    </dsp:sp>
    <dsp:sp modelId="{BA1C3C20-895E-4BF0-A7A6-37AA258F12B5}">
      <dsp:nvSpPr>
        <dsp:cNvPr id="0" name=""/>
        <dsp:cNvSpPr/>
      </dsp:nvSpPr>
      <dsp:spPr>
        <a:xfrm rot="15120000">
          <a:off x="2550871" y="2700043"/>
          <a:ext cx="370700" cy="470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623659" y="2847058"/>
        <a:ext cx="259490" cy="282397"/>
      </dsp:txXfrm>
    </dsp:sp>
    <dsp:sp modelId="{D3F83815-DA83-4EB3-9FFC-2AAACFEDA954}">
      <dsp:nvSpPr>
        <dsp:cNvPr id="0" name=""/>
        <dsp:cNvSpPr/>
      </dsp:nvSpPr>
      <dsp:spPr>
        <a:xfrm>
          <a:off x="1712164" y="1232370"/>
          <a:ext cx="1394552" cy="139455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儲存海洋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16391" y="1436597"/>
        <a:ext cx="986098" cy="986098"/>
      </dsp:txXfrm>
    </dsp:sp>
    <dsp:sp modelId="{A1378F2D-EC16-4B0F-ADEB-C11C4CA47936}">
      <dsp:nvSpPr>
        <dsp:cNvPr id="0" name=""/>
        <dsp:cNvSpPr/>
      </dsp:nvSpPr>
      <dsp:spPr>
        <a:xfrm rot="19440000">
          <a:off x="3062637" y="1085075"/>
          <a:ext cx="370700" cy="470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73257" y="1211891"/>
        <a:ext cx="259490" cy="2823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55A2B-1FF3-4E27-B976-23308ABECF03}">
      <dsp:nvSpPr>
        <dsp:cNvPr id="0" name=""/>
        <dsp:cNvSpPr/>
      </dsp:nvSpPr>
      <dsp:spPr>
        <a:xfrm rot="3683627">
          <a:off x="2456621" y="3506352"/>
          <a:ext cx="921788" cy="41967"/>
        </a:xfrm>
        <a:custGeom>
          <a:avLst/>
          <a:gdLst/>
          <a:ahLst/>
          <a:cxnLst/>
          <a:rect l="0" t="0" r="0" b="0"/>
          <a:pathLst>
            <a:path>
              <a:moveTo>
                <a:pt x="0" y="20983"/>
              </a:moveTo>
              <a:lnTo>
                <a:pt x="921788" y="20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46313-72BF-4019-8C53-5BAC019813CD}">
      <dsp:nvSpPr>
        <dsp:cNvPr id="0" name=""/>
        <dsp:cNvSpPr/>
      </dsp:nvSpPr>
      <dsp:spPr>
        <a:xfrm rot="1312868">
          <a:off x="2964224" y="2841231"/>
          <a:ext cx="658075" cy="41967"/>
        </a:xfrm>
        <a:custGeom>
          <a:avLst/>
          <a:gdLst/>
          <a:ahLst/>
          <a:cxnLst/>
          <a:rect l="0" t="0" r="0" b="0"/>
          <a:pathLst>
            <a:path>
              <a:moveTo>
                <a:pt x="0" y="20983"/>
              </a:moveTo>
              <a:lnTo>
                <a:pt x="658075" y="20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D20E8-2289-44BA-ABC4-E86E5F7CD6E9}">
      <dsp:nvSpPr>
        <dsp:cNvPr id="0" name=""/>
        <dsp:cNvSpPr/>
      </dsp:nvSpPr>
      <dsp:spPr>
        <a:xfrm rot="20287132">
          <a:off x="2964224" y="2081713"/>
          <a:ext cx="658075" cy="41967"/>
        </a:xfrm>
        <a:custGeom>
          <a:avLst/>
          <a:gdLst/>
          <a:ahLst/>
          <a:cxnLst/>
          <a:rect l="0" t="0" r="0" b="0"/>
          <a:pathLst>
            <a:path>
              <a:moveTo>
                <a:pt x="0" y="20983"/>
              </a:moveTo>
              <a:lnTo>
                <a:pt x="658075" y="20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D0310-2F3B-4F4D-8C0E-D092B099091F}">
      <dsp:nvSpPr>
        <dsp:cNvPr id="0" name=""/>
        <dsp:cNvSpPr/>
      </dsp:nvSpPr>
      <dsp:spPr>
        <a:xfrm rot="17916373">
          <a:off x="2456621" y="1416592"/>
          <a:ext cx="921788" cy="41967"/>
        </a:xfrm>
        <a:custGeom>
          <a:avLst/>
          <a:gdLst/>
          <a:ahLst/>
          <a:cxnLst/>
          <a:rect l="0" t="0" r="0" b="0"/>
          <a:pathLst>
            <a:path>
              <a:moveTo>
                <a:pt x="0" y="20983"/>
              </a:moveTo>
              <a:lnTo>
                <a:pt x="921788" y="20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F72F2-DF64-4C6E-AAC9-DBBF7AC699E1}">
      <dsp:nvSpPr>
        <dsp:cNvPr id="0" name=""/>
        <dsp:cNvSpPr/>
      </dsp:nvSpPr>
      <dsp:spPr>
        <a:xfrm>
          <a:off x="1433043" y="1567818"/>
          <a:ext cx="1829276" cy="1829276"/>
        </a:xfrm>
        <a:prstGeom prst="ellipse">
          <a:avLst/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049365-6474-4A53-9876-FF150EBF71B1}">
      <dsp:nvSpPr>
        <dsp:cNvPr id="0" name=""/>
        <dsp:cNvSpPr/>
      </dsp:nvSpPr>
      <dsp:spPr>
        <a:xfrm>
          <a:off x="2852153" y="2365"/>
          <a:ext cx="1097565" cy="1097565"/>
        </a:xfrm>
        <a:prstGeom prst="ellipse">
          <a:avLst/>
        </a:prstGeom>
        <a:solidFill>
          <a:srgbClr val="FF669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巡</a:t>
          </a:r>
          <a:endParaRPr lang="zh-TW" altLang="en-US" sz="4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12888" y="163100"/>
        <a:ext cx="776095" cy="776095"/>
      </dsp:txXfrm>
    </dsp:sp>
    <dsp:sp modelId="{0628702C-4ACF-4CB3-93BF-600B68581763}">
      <dsp:nvSpPr>
        <dsp:cNvPr id="0" name=""/>
        <dsp:cNvSpPr/>
      </dsp:nvSpPr>
      <dsp:spPr>
        <a:xfrm>
          <a:off x="4059476" y="2365"/>
          <a:ext cx="1646348" cy="1097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巡檢容器</a:t>
          </a:r>
          <a:endParaRPr lang="zh-TW" sz="2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59476" y="2365"/>
        <a:ext cx="1646348" cy="1097565"/>
      </dsp:txXfrm>
    </dsp:sp>
    <dsp:sp modelId="{12ED57FE-9AD4-4B70-8063-4C38838F31D5}">
      <dsp:nvSpPr>
        <dsp:cNvPr id="0" name=""/>
        <dsp:cNvSpPr/>
      </dsp:nvSpPr>
      <dsp:spPr>
        <a:xfrm>
          <a:off x="3559061" y="1226765"/>
          <a:ext cx="1097565" cy="1097565"/>
        </a:xfrm>
        <a:prstGeom prst="ellipse">
          <a:avLst/>
        </a:prstGeom>
        <a:solidFill>
          <a:srgbClr val="FF99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倒</a:t>
          </a:r>
          <a:endParaRPr lang="zh-TW" altLang="en-US" sz="4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9796" y="1387500"/>
        <a:ext cx="776095" cy="776095"/>
      </dsp:txXfrm>
    </dsp:sp>
    <dsp:sp modelId="{46E30412-5F62-4A67-8498-AFA67E09BE82}">
      <dsp:nvSpPr>
        <dsp:cNvPr id="0" name=""/>
        <dsp:cNvSpPr/>
      </dsp:nvSpPr>
      <dsp:spPr>
        <a:xfrm>
          <a:off x="4766384" y="1226765"/>
          <a:ext cx="1646348" cy="1097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7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倒掉積水</a:t>
          </a:r>
          <a:endParaRPr lang="zh-TW" sz="27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384" y="1226765"/>
        <a:ext cx="1646348" cy="1097565"/>
      </dsp:txXfrm>
    </dsp:sp>
    <dsp:sp modelId="{8EC64302-75ED-436B-8883-64169381720B}">
      <dsp:nvSpPr>
        <dsp:cNvPr id="0" name=""/>
        <dsp:cNvSpPr/>
      </dsp:nvSpPr>
      <dsp:spPr>
        <a:xfrm>
          <a:off x="3559061" y="2640581"/>
          <a:ext cx="1097565" cy="1097565"/>
        </a:xfrm>
        <a:prstGeom prst="ellipse">
          <a:avLst/>
        </a:prstGeom>
        <a:solidFill>
          <a:srgbClr val="999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清</a:t>
          </a:r>
          <a:endParaRPr lang="zh-TW" altLang="en-US" sz="4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9796" y="2801316"/>
        <a:ext cx="776095" cy="776095"/>
      </dsp:txXfrm>
    </dsp:sp>
    <dsp:sp modelId="{43D3EA7E-3C41-4ADE-9996-8F1967BDA548}">
      <dsp:nvSpPr>
        <dsp:cNvPr id="0" name=""/>
        <dsp:cNvSpPr/>
      </dsp:nvSpPr>
      <dsp:spPr>
        <a:xfrm>
          <a:off x="4766384" y="2640581"/>
          <a:ext cx="1646348" cy="1097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7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清潔容器</a:t>
          </a:r>
          <a:endParaRPr lang="zh-TW" sz="27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384" y="2640581"/>
        <a:ext cx="1646348" cy="1097565"/>
      </dsp:txXfrm>
    </dsp:sp>
    <dsp:sp modelId="{E98BB40F-B932-4BBB-9CC9-0B716059B11F}">
      <dsp:nvSpPr>
        <dsp:cNvPr id="0" name=""/>
        <dsp:cNvSpPr/>
      </dsp:nvSpPr>
      <dsp:spPr>
        <a:xfrm>
          <a:off x="2852153" y="3864981"/>
          <a:ext cx="1097565" cy="1097565"/>
        </a:xfrm>
        <a:prstGeom prst="ellipse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刷</a:t>
          </a:r>
          <a:endParaRPr lang="zh-TW" altLang="en-US" sz="4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12888" y="4025716"/>
        <a:ext cx="776095" cy="776095"/>
      </dsp:txXfrm>
    </dsp:sp>
    <dsp:sp modelId="{BA93587A-EC0F-4F93-A6EF-39F97F23C11E}">
      <dsp:nvSpPr>
        <dsp:cNvPr id="0" name=""/>
        <dsp:cNvSpPr/>
      </dsp:nvSpPr>
      <dsp:spPr>
        <a:xfrm>
          <a:off x="4059476" y="3864981"/>
          <a:ext cx="1646348" cy="1097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7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刷除蟲卵</a:t>
          </a:r>
          <a:endParaRPr lang="zh-TW" sz="27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59476" y="3864981"/>
        <a:ext cx="1646348" cy="10975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E9B4A-AEDA-46C6-9B31-2DC760D861FD}">
      <dsp:nvSpPr>
        <dsp:cNvPr id="0" name=""/>
        <dsp:cNvSpPr/>
      </dsp:nvSpPr>
      <dsp:spPr>
        <a:xfrm>
          <a:off x="3874473" y="1638466"/>
          <a:ext cx="183881" cy="805577"/>
        </a:xfrm>
        <a:custGeom>
          <a:avLst/>
          <a:gdLst/>
          <a:ahLst/>
          <a:cxnLst/>
          <a:rect l="0" t="0" r="0" b="0"/>
          <a:pathLst>
            <a:path>
              <a:moveTo>
                <a:pt x="183881" y="0"/>
              </a:moveTo>
              <a:lnTo>
                <a:pt x="183881" y="805577"/>
              </a:lnTo>
              <a:lnTo>
                <a:pt x="0" y="80557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45C51-3A68-4994-9D0B-5071CE0B2A49}">
      <dsp:nvSpPr>
        <dsp:cNvPr id="0" name=""/>
        <dsp:cNvSpPr/>
      </dsp:nvSpPr>
      <dsp:spPr>
        <a:xfrm>
          <a:off x="4058355" y="1638466"/>
          <a:ext cx="3178529" cy="1611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273"/>
              </a:lnTo>
              <a:lnTo>
                <a:pt x="3178529" y="1427273"/>
              </a:lnTo>
              <a:lnTo>
                <a:pt x="3178529" y="16111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D6CC1-7133-4C06-A969-7396F7B74FF6}">
      <dsp:nvSpPr>
        <dsp:cNvPr id="0" name=""/>
        <dsp:cNvSpPr/>
      </dsp:nvSpPr>
      <dsp:spPr>
        <a:xfrm>
          <a:off x="4058355" y="1638466"/>
          <a:ext cx="1059509" cy="1611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273"/>
              </a:lnTo>
              <a:lnTo>
                <a:pt x="1059509" y="1427273"/>
              </a:lnTo>
              <a:lnTo>
                <a:pt x="1059509" y="16111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F8FC3-7B83-45BE-BD1A-E138382A182F}">
      <dsp:nvSpPr>
        <dsp:cNvPr id="0" name=""/>
        <dsp:cNvSpPr/>
      </dsp:nvSpPr>
      <dsp:spPr>
        <a:xfrm>
          <a:off x="2998845" y="1638466"/>
          <a:ext cx="1059509" cy="1611155"/>
        </a:xfrm>
        <a:custGeom>
          <a:avLst/>
          <a:gdLst/>
          <a:ahLst/>
          <a:cxnLst/>
          <a:rect l="0" t="0" r="0" b="0"/>
          <a:pathLst>
            <a:path>
              <a:moveTo>
                <a:pt x="1059509" y="0"/>
              </a:moveTo>
              <a:lnTo>
                <a:pt x="1059509" y="1427273"/>
              </a:lnTo>
              <a:lnTo>
                <a:pt x="0" y="1427273"/>
              </a:lnTo>
              <a:lnTo>
                <a:pt x="0" y="16111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97171-8367-4DE8-850D-3387854DB1CA}">
      <dsp:nvSpPr>
        <dsp:cNvPr id="0" name=""/>
        <dsp:cNvSpPr/>
      </dsp:nvSpPr>
      <dsp:spPr>
        <a:xfrm>
          <a:off x="879826" y="1638466"/>
          <a:ext cx="3178529" cy="1611155"/>
        </a:xfrm>
        <a:custGeom>
          <a:avLst/>
          <a:gdLst/>
          <a:ahLst/>
          <a:cxnLst/>
          <a:rect l="0" t="0" r="0" b="0"/>
          <a:pathLst>
            <a:path>
              <a:moveTo>
                <a:pt x="3178529" y="0"/>
              </a:moveTo>
              <a:lnTo>
                <a:pt x="3178529" y="1427273"/>
              </a:lnTo>
              <a:lnTo>
                <a:pt x="0" y="1427273"/>
              </a:lnTo>
              <a:lnTo>
                <a:pt x="0" y="161115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ED389-80A5-460B-9F28-5A138D187C0C}">
      <dsp:nvSpPr>
        <dsp:cNvPr id="0" name=""/>
        <dsp:cNvSpPr/>
      </dsp:nvSpPr>
      <dsp:spPr>
        <a:xfrm>
          <a:off x="3182727" y="762838"/>
          <a:ext cx="1751255" cy="875627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班長</a:t>
          </a:r>
          <a:endParaRPr lang="zh-TW" altLang="en-US" sz="40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82727" y="762838"/>
        <a:ext cx="1751255" cy="875627"/>
      </dsp:txXfrm>
    </dsp:sp>
    <dsp:sp modelId="{C406B6B6-E8A9-4047-A605-5483877F1CCE}">
      <dsp:nvSpPr>
        <dsp:cNvPr id="0" name=""/>
        <dsp:cNvSpPr/>
      </dsp:nvSpPr>
      <dsp:spPr>
        <a:xfrm>
          <a:off x="4198" y="3249621"/>
          <a:ext cx="1751255" cy="87562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學藝股長</a:t>
          </a:r>
          <a:endParaRPr lang="zh-TW" altLang="en-US" sz="30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98" y="3249621"/>
        <a:ext cx="1751255" cy="875627"/>
      </dsp:txXfrm>
    </dsp:sp>
    <dsp:sp modelId="{4EE6D6CB-6447-49E0-B4C4-FF41EE87862C}">
      <dsp:nvSpPr>
        <dsp:cNvPr id="0" name=""/>
        <dsp:cNvSpPr/>
      </dsp:nvSpPr>
      <dsp:spPr>
        <a:xfrm>
          <a:off x="2123217" y="3249621"/>
          <a:ext cx="1751255" cy="87562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風紀股長</a:t>
          </a:r>
          <a:endParaRPr lang="zh-TW" altLang="en-US" sz="30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23217" y="3249621"/>
        <a:ext cx="1751255" cy="875627"/>
      </dsp:txXfrm>
    </dsp:sp>
    <dsp:sp modelId="{A869CCC6-CBFB-4DF1-B24C-3E753A5708FB}">
      <dsp:nvSpPr>
        <dsp:cNvPr id="0" name=""/>
        <dsp:cNvSpPr/>
      </dsp:nvSpPr>
      <dsp:spPr>
        <a:xfrm>
          <a:off x="4242237" y="3249621"/>
          <a:ext cx="1751255" cy="87562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衛生股長</a:t>
          </a:r>
          <a:endParaRPr lang="zh-TW" altLang="en-US" sz="30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42237" y="3249621"/>
        <a:ext cx="1751255" cy="875627"/>
      </dsp:txXfrm>
    </dsp:sp>
    <dsp:sp modelId="{9B2C50DC-C502-4A2B-BDAD-C20D9DDB4FD7}">
      <dsp:nvSpPr>
        <dsp:cNvPr id="0" name=""/>
        <dsp:cNvSpPr/>
      </dsp:nvSpPr>
      <dsp:spPr>
        <a:xfrm>
          <a:off x="6361256" y="3249621"/>
          <a:ext cx="1751255" cy="87562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總務股長</a:t>
          </a:r>
          <a:endParaRPr lang="zh-TW" altLang="en-US" sz="30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361256" y="3249621"/>
        <a:ext cx="1751255" cy="875627"/>
      </dsp:txXfrm>
    </dsp:sp>
    <dsp:sp modelId="{6198AC39-DA22-4AB4-995C-C3B6C7C185CC}">
      <dsp:nvSpPr>
        <dsp:cNvPr id="0" name=""/>
        <dsp:cNvSpPr/>
      </dsp:nvSpPr>
      <dsp:spPr>
        <a:xfrm>
          <a:off x="2123217" y="2006230"/>
          <a:ext cx="1751255" cy="875627"/>
        </a:xfrm>
        <a:prstGeom prst="rect">
          <a:avLst/>
        </a:prstGeom>
        <a:solidFill>
          <a:srgbClr val="FF66CC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副班長</a:t>
          </a:r>
          <a:endParaRPr lang="zh-TW" altLang="en-US" sz="320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23217" y="2006230"/>
        <a:ext cx="1751255" cy="875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E1D30-0D3D-4953-ADA5-546FAD7CF69E}">
      <dsp:nvSpPr>
        <dsp:cNvPr id="0" name=""/>
        <dsp:cNvSpPr/>
      </dsp:nvSpPr>
      <dsp:spPr>
        <a:xfrm>
          <a:off x="996808" y="0"/>
          <a:ext cx="4470401" cy="4470401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AF006-820B-4F58-AC12-29B19E2C160A}">
      <dsp:nvSpPr>
        <dsp:cNvPr id="0" name=""/>
        <dsp:cNvSpPr/>
      </dsp:nvSpPr>
      <dsp:spPr>
        <a:xfrm>
          <a:off x="3232008" y="449441"/>
          <a:ext cx="2905760" cy="1058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漢堡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-540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83666" y="501099"/>
        <a:ext cx="2802444" cy="954911"/>
      </dsp:txXfrm>
    </dsp:sp>
    <dsp:sp modelId="{97E1BA79-C323-49B4-BB63-0B32EF858D73}">
      <dsp:nvSpPr>
        <dsp:cNvPr id="0" name=""/>
        <dsp:cNvSpPr/>
      </dsp:nvSpPr>
      <dsp:spPr>
        <a:xfrm>
          <a:off x="3232008" y="1639947"/>
          <a:ext cx="2905760" cy="1058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麵包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-350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83666" y="1691605"/>
        <a:ext cx="2802444" cy="954911"/>
      </dsp:txXfrm>
    </dsp:sp>
    <dsp:sp modelId="{6D68CCEF-5FEE-440C-AAF4-C7278D5F2179}">
      <dsp:nvSpPr>
        <dsp:cNvPr id="0" name=""/>
        <dsp:cNvSpPr/>
      </dsp:nvSpPr>
      <dsp:spPr>
        <a:xfrm>
          <a:off x="3232008" y="2830453"/>
          <a:ext cx="2905760" cy="10582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玉米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-340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大卡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83666" y="2882111"/>
        <a:ext cx="2802444" cy="954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07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33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57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63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31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4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35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96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73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85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76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82B7-EF57-4303-AF30-E36FE6290BB1}" type="datetimeFigureOut">
              <a:rPr lang="zh-TW" altLang="en-US" smtClean="0"/>
              <a:t>2017/12/14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71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320508724"/>
              </p:ext>
            </p:extLst>
          </p:nvPr>
        </p:nvGraphicFramePr>
        <p:xfrm>
          <a:off x="835379" y="1532467"/>
          <a:ext cx="7349065" cy="4958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515912" y="417689"/>
            <a:ext cx="6129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資訊安全注意要點</a:t>
            </a:r>
            <a:endParaRPr lang="zh-TW" altLang="en-US" sz="5400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714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02858" y="1070806"/>
            <a:ext cx="66479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燙傷急救五步驟</a:t>
            </a:r>
            <a:endParaRPr lang="zh-TW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550728892"/>
              </p:ext>
            </p:extLst>
          </p:nvPr>
        </p:nvGraphicFramePr>
        <p:xfrm>
          <a:off x="496711" y="2923824"/>
          <a:ext cx="8105421" cy="279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591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996179018"/>
              </p:ext>
            </p:extLst>
          </p:nvPr>
        </p:nvGraphicFramePr>
        <p:xfrm>
          <a:off x="519289" y="1871133"/>
          <a:ext cx="8207022" cy="4619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矩形 2"/>
          <p:cNvSpPr/>
          <p:nvPr/>
        </p:nvSpPr>
        <p:spPr>
          <a:xfrm>
            <a:off x="3260889" y="517646"/>
            <a:ext cx="272382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6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水循環</a:t>
            </a:r>
            <a:endParaRPr lang="zh-TW" altLang="en-US" sz="6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258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90483198"/>
              </p:ext>
            </p:extLst>
          </p:nvPr>
        </p:nvGraphicFramePr>
        <p:xfrm>
          <a:off x="654756" y="1492332"/>
          <a:ext cx="7845777" cy="496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515912" y="417689"/>
            <a:ext cx="6129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杜絕孳生源四訣竅</a:t>
            </a:r>
            <a:endParaRPr lang="zh-TW" altLang="en-US" sz="54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810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209091086"/>
              </p:ext>
            </p:extLst>
          </p:nvPr>
        </p:nvGraphicFramePr>
        <p:xfrm>
          <a:off x="474133" y="1580447"/>
          <a:ext cx="8116711" cy="488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467554" y="756355"/>
            <a:ext cx="6129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班級幹部</a:t>
            </a:r>
            <a:endParaRPr lang="zh-TW" alt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224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536751144"/>
              </p:ext>
            </p:extLst>
          </p:nvPr>
        </p:nvGraphicFramePr>
        <p:xfrm>
          <a:off x="1027289" y="1806222"/>
          <a:ext cx="7134578" cy="447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2056423" y="484956"/>
            <a:ext cx="49295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none" spc="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食物熱量表</a:t>
            </a:r>
            <a:endParaRPr lang="zh-TW" altLang="en-US" sz="7200" b="1" cap="none" spc="0" dirty="0">
              <a:ln w="19050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8872987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EA250476-D318-4EEC-B1B9-9BA91A9C0496}" vid="{9881F55D-856F-42C7-A7E6-30E59C5D83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434</TotalTime>
  <Words>84</Words>
  <Application>Microsoft Office PowerPoint</Application>
  <PresentationFormat>如螢幕大小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佈景主題1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win8 rock</dc:creator>
  <cp:lastModifiedBy>win8 rock</cp:lastModifiedBy>
  <cp:revision>12</cp:revision>
  <dcterms:created xsi:type="dcterms:W3CDTF">2017-12-01T03:48:55Z</dcterms:created>
  <dcterms:modified xsi:type="dcterms:W3CDTF">2017-12-14T15:56:29Z</dcterms:modified>
</cp:coreProperties>
</file>