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080625" cy="7559675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BDB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請按這裡編輯題名文字格式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請按這裡編輯大綱文字格式。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&lt;日期/時間&gt;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&lt;頁尾&gt;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BBF8746-809F-43AD-9A54-BE4501EE0CBE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圖片 40"/>
          <p:cNvPicPr/>
          <p:nvPr/>
        </p:nvPicPr>
        <p:blipFill>
          <a:blip r:embed="rId2"/>
          <a:stretch/>
        </p:blipFill>
        <p:spPr>
          <a:xfrm>
            <a:off x="720000" y="1953000"/>
            <a:ext cx="5067000" cy="5067000"/>
          </a:xfrm>
          <a:prstGeom prst="rect">
            <a:avLst/>
          </a:prstGeom>
          <a:ln>
            <a:noFill/>
          </a:ln>
        </p:spPr>
      </p:pic>
      <p:pic>
        <p:nvPicPr>
          <p:cNvPr id="42" name="圖片 41"/>
          <p:cNvPicPr/>
          <p:nvPr/>
        </p:nvPicPr>
        <p:blipFill>
          <a:blip r:embed="rId3"/>
          <a:stretch/>
        </p:blipFill>
        <p:spPr>
          <a:xfrm flipH="1">
            <a:off x="10203840" y="3240000"/>
            <a:ext cx="1999800" cy="3085920"/>
          </a:xfrm>
          <a:prstGeom prst="rect">
            <a:avLst/>
          </a:prstGeom>
          <a:ln>
            <a:noFill/>
          </a:ln>
        </p:spPr>
      </p:pic>
      <p:sp>
        <p:nvSpPr>
          <p:cNvPr id="2" name="橢圓形圖說文字 1"/>
          <p:cNvSpPr/>
          <p:nvPr/>
        </p:nvSpPr>
        <p:spPr>
          <a:xfrm>
            <a:off x="3691265" y="326993"/>
            <a:ext cx="3957568" cy="2156715"/>
          </a:xfrm>
          <a:prstGeom prst="wedgeEllipseCallout">
            <a:avLst>
              <a:gd name="adj1" fmla="val -43001"/>
              <a:gd name="adj2" fmla="val 56067"/>
            </a:avLst>
          </a:prstGeom>
          <a:solidFill>
            <a:srgbClr val="FFBDBD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豬小弟快來看！</a:t>
            </a:r>
            <a:endParaRPr lang="en-US" altLang="zh-TW" sz="30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好多人寫信給</a:t>
            </a:r>
            <a:endParaRPr lang="en-US" altLang="zh-TW" sz="30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豬</a:t>
            </a:r>
            <a:r>
              <a:rPr lang="zh-TW" altLang="en-US" sz="3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sz="3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妹喔！</a:t>
            </a:r>
            <a:endParaRPr lang="zh-TW" altLang="en-US" sz="3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橢圓形圖說文字 2"/>
          <p:cNvSpPr/>
          <p:nvPr/>
        </p:nvSpPr>
        <p:spPr>
          <a:xfrm>
            <a:off x="3566944" y="5046690"/>
            <a:ext cx="3575262" cy="1774240"/>
          </a:xfrm>
          <a:prstGeom prst="wedgeEllipseCallout">
            <a:avLst>
              <a:gd name="adj1" fmla="val 34420"/>
              <a:gd name="adj2" fmla="val -58305"/>
            </a:avLst>
          </a:prstGeom>
          <a:solidFill>
            <a:srgbClr val="FFFF99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這樣不太好吧！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1732E-6 2.65435E-6 L -0.2937 2.6543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圖片 44"/>
          <p:cNvPicPr/>
          <p:nvPr/>
        </p:nvPicPr>
        <p:blipFill>
          <a:blip r:embed="rId2"/>
          <a:stretch/>
        </p:blipFill>
        <p:spPr>
          <a:xfrm>
            <a:off x="-3996000" y="2899080"/>
            <a:ext cx="3762000" cy="3580920"/>
          </a:xfrm>
          <a:prstGeom prst="rect">
            <a:avLst/>
          </a:prstGeom>
          <a:ln>
            <a:noFill/>
          </a:ln>
        </p:spPr>
      </p:pic>
      <p:pic>
        <p:nvPicPr>
          <p:cNvPr id="46" name="圖片 45"/>
          <p:cNvPicPr/>
          <p:nvPr/>
        </p:nvPicPr>
        <p:blipFill>
          <a:blip r:embed="rId3"/>
          <a:stretch/>
        </p:blipFill>
        <p:spPr>
          <a:xfrm>
            <a:off x="3996000" y="1656000"/>
            <a:ext cx="5067000" cy="5371920"/>
          </a:xfrm>
          <a:prstGeom prst="rect">
            <a:avLst/>
          </a:prstGeom>
          <a:ln>
            <a:noFill/>
          </a:ln>
        </p:spPr>
      </p:pic>
      <p:sp>
        <p:nvSpPr>
          <p:cNvPr id="3" name="十六角星形 2"/>
          <p:cNvSpPr/>
          <p:nvPr/>
        </p:nvSpPr>
        <p:spPr>
          <a:xfrm rot="21014519">
            <a:off x="723900" y="217940"/>
            <a:ext cx="4991100" cy="3365500"/>
          </a:xfrm>
          <a:prstGeom prst="star16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你怎麼有我的</a:t>
            </a:r>
            <a:endParaRPr lang="en-US" altLang="zh-TW" sz="3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帳號密碼</a:t>
            </a: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？！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7953E-6 2.40655E-6 L 0.41259 2.40655E-6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圖片 47"/>
          <p:cNvPicPr/>
          <p:nvPr/>
        </p:nvPicPr>
        <p:blipFill>
          <a:blip r:embed="rId2"/>
          <a:stretch/>
        </p:blipFill>
        <p:spPr>
          <a:xfrm>
            <a:off x="225360" y="3119760"/>
            <a:ext cx="2295000" cy="3180960"/>
          </a:xfrm>
          <a:prstGeom prst="rect">
            <a:avLst/>
          </a:prstGeom>
          <a:ln>
            <a:noFill/>
          </a:ln>
        </p:spPr>
      </p:pic>
      <p:pic>
        <p:nvPicPr>
          <p:cNvPr id="49" name="圖片 48"/>
          <p:cNvPicPr/>
          <p:nvPr/>
        </p:nvPicPr>
        <p:blipFill>
          <a:blip r:embed="rId3"/>
          <a:stretch/>
        </p:blipFill>
        <p:spPr>
          <a:xfrm>
            <a:off x="3060360" y="2187720"/>
            <a:ext cx="3447720" cy="4581000"/>
          </a:xfrm>
          <a:prstGeom prst="rect">
            <a:avLst/>
          </a:prstGeom>
          <a:ln>
            <a:noFill/>
          </a:ln>
        </p:spPr>
      </p:pic>
      <p:pic>
        <p:nvPicPr>
          <p:cNvPr id="50" name="圖片 49"/>
          <p:cNvPicPr/>
          <p:nvPr/>
        </p:nvPicPr>
        <p:blipFill>
          <a:blip r:embed="rId4"/>
          <a:stretch/>
        </p:blipFill>
        <p:spPr>
          <a:xfrm flipH="1">
            <a:off x="7000200" y="3240000"/>
            <a:ext cx="1999800" cy="3085920"/>
          </a:xfrm>
          <a:prstGeom prst="rect">
            <a:avLst/>
          </a:prstGeom>
          <a:ln>
            <a:noFill/>
          </a:ln>
        </p:spPr>
      </p:pic>
      <p:sp>
        <p:nvSpPr>
          <p:cNvPr id="2" name="橢圓形圖說文字 1"/>
          <p:cNvSpPr/>
          <p:nvPr/>
        </p:nvSpPr>
        <p:spPr>
          <a:xfrm>
            <a:off x="667266" y="284205"/>
            <a:ext cx="3620530" cy="2075936"/>
          </a:xfrm>
          <a:prstGeom prst="wedgeEllipseCallout">
            <a:avLst>
              <a:gd name="adj1" fmla="val 43672"/>
              <a:gd name="adj2" fmla="val 48810"/>
            </a:avLst>
          </a:prstGeom>
          <a:solidFill>
            <a:srgbClr val="FFBDBD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哈哈哈</a:t>
            </a:r>
            <a:r>
              <a:rPr lang="en-US" altLang="zh-TW" sz="3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</a:p>
          <a:p>
            <a:pPr algn="ctr"/>
            <a:r>
              <a:rPr lang="en-US" altLang="zh-TW" sz="30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用生日當密碼</a:t>
            </a:r>
            <a:r>
              <a:rPr lang="en-US" altLang="zh-TW" sz="3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</a:p>
          <a:p>
            <a:pPr algn="ctr"/>
            <a:r>
              <a:rPr lang="en-US" altLang="zh-TW" sz="30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太好猜了啦</a:t>
            </a:r>
            <a:r>
              <a:rPr lang="en-US" altLang="zh-TW" sz="3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</a:p>
        </p:txBody>
      </p:sp>
      <p:sp>
        <p:nvSpPr>
          <p:cNvPr id="8" name="橢圓形圖說文字 7"/>
          <p:cNvSpPr/>
          <p:nvPr/>
        </p:nvSpPr>
        <p:spPr>
          <a:xfrm>
            <a:off x="5964156" y="833036"/>
            <a:ext cx="3575262" cy="1625959"/>
          </a:xfrm>
          <a:prstGeom prst="wedgeEllipseCallout">
            <a:avLst>
              <a:gd name="adj1" fmla="val 7462"/>
              <a:gd name="adj2" fmla="val 79660"/>
            </a:avLst>
          </a:prstGeom>
          <a:solidFill>
            <a:srgbClr val="FFFF99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難怪會被猜到！</a:t>
            </a:r>
            <a:endParaRPr lang="zh-TW" altLang="en-US" sz="3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圖片 52"/>
          <p:cNvPicPr/>
          <p:nvPr/>
        </p:nvPicPr>
        <p:blipFill>
          <a:blip r:embed="rId2"/>
          <a:stretch/>
        </p:blipFill>
        <p:spPr>
          <a:xfrm>
            <a:off x="1080720" y="3600000"/>
            <a:ext cx="2819160" cy="3161880"/>
          </a:xfrm>
          <a:prstGeom prst="rect">
            <a:avLst/>
          </a:prstGeom>
          <a:ln>
            <a:noFill/>
          </a:ln>
        </p:spPr>
      </p:pic>
      <p:pic>
        <p:nvPicPr>
          <p:cNvPr id="54" name="圖片 53"/>
          <p:cNvPicPr/>
          <p:nvPr/>
        </p:nvPicPr>
        <p:blipFill>
          <a:blip r:embed="rId3"/>
          <a:stretch/>
        </p:blipFill>
        <p:spPr>
          <a:xfrm>
            <a:off x="4788720" y="2520000"/>
            <a:ext cx="3952440" cy="4428720"/>
          </a:xfrm>
          <a:prstGeom prst="rect">
            <a:avLst/>
          </a:prstGeom>
          <a:ln>
            <a:noFill/>
          </a:ln>
        </p:spPr>
      </p:pic>
      <p:sp>
        <p:nvSpPr>
          <p:cNvPr id="7" name="十六角星形 6"/>
          <p:cNvSpPr/>
          <p:nvPr/>
        </p:nvSpPr>
        <p:spPr>
          <a:xfrm rot="21014519">
            <a:off x="407593" y="291091"/>
            <a:ext cx="5022445" cy="3135188"/>
          </a:xfrm>
          <a:prstGeom prst="star16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你們都欺負我！</a:t>
            </a:r>
            <a:endParaRPr lang="en-US" altLang="zh-TW" sz="32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嗚嗚嗚</a:t>
            </a:r>
            <a:r>
              <a:rPr lang="en-US" altLang="zh-TW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en-US" altLang="zh-TW" sz="3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橢圓形圖說文字 7"/>
          <p:cNvSpPr/>
          <p:nvPr/>
        </p:nvSpPr>
        <p:spPr>
          <a:xfrm>
            <a:off x="5766448" y="391095"/>
            <a:ext cx="3575262" cy="1625959"/>
          </a:xfrm>
          <a:prstGeom prst="wedgeEllipseCallout">
            <a:avLst>
              <a:gd name="adj1" fmla="val -18114"/>
              <a:gd name="adj2" fmla="val 68261"/>
            </a:avLst>
          </a:prstGeom>
          <a:solidFill>
            <a:srgbClr val="FFFF99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借看一下而已，</a:t>
            </a:r>
            <a:endParaRPr lang="en-US" altLang="zh-TW" sz="30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有那麼嚴重嗎</a:t>
            </a:r>
            <a:r>
              <a:rPr lang="en-US" altLang="zh-TW" sz="3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3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爆炸 2 2"/>
          <p:cNvSpPr/>
          <p:nvPr/>
        </p:nvSpPr>
        <p:spPr>
          <a:xfrm>
            <a:off x="4102442" y="4226010"/>
            <a:ext cx="5782963" cy="3225655"/>
          </a:xfrm>
          <a:prstGeom prst="irregularSeal2">
            <a:avLst/>
          </a:prstGeom>
          <a:solidFill>
            <a:srgbClr val="CC00CC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000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勿用懶人密碼</a:t>
            </a:r>
            <a:r>
              <a:rPr lang="en-US" altLang="zh-TW" sz="3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</a:p>
          <a:p>
            <a:pPr algn="ctr"/>
            <a:r>
              <a:rPr lang="en-US" altLang="zh-TW" sz="3000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慎防個資外洩</a:t>
            </a:r>
            <a:r>
              <a:rPr lang="en-US" altLang="zh-TW" sz="3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59</Words>
  <Application>Microsoft Office PowerPoint</Application>
  <PresentationFormat>自訂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Arial</vt:lpstr>
      <vt:lpstr>DejaVu Sans</vt:lpstr>
      <vt:lpstr>Symbol</vt:lpstr>
      <vt:lpstr>Times New Roman</vt:lpstr>
      <vt:lpstr>Wingdings</vt:lpstr>
      <vt:lpstr>Office Theme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>rock</dc:creator>
  <dc:description/>
  <cp:lastModifiedBy>win8 rock</cp:lastModifiedBy>
  <cp:revision>7</cp:revision>
  <dcterms:created xsi:type="dcterms:W3CDTF">2009-11-11T21:45:40Z</dcterms:created>
  <dcterms:modified xsi:type="dcterms:W3CDTF">2017-11-07T08:27:58Z</dcterms:modified>
  <dc:language>zh-TW</dc:language>
</cp:coreProperties>
</file>