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080625" cy="7559675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8FF"/>
    <a:srgbClr val="EE8BFF"/>
    <a:srgbClr val="F49FFF"/>
    <a:srgbClr val="FFC6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16" autoAdjust="0"/>
    <p:restoredTop sz="94660"/>
  </p:normalViewPr>
  <p:slideViewPr>
    <p:cSldViewPr snapToGrid="0">
      <p:cViewPr varScale="1">
        <p:scale>
          <a:sx n="58" d="100"/>
          <a:sy n="58" d="100"/>
        </p:scale>
        <p:origin x="61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請按這裡編輯題名文字格式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請按這裡編輯大綱文字格式。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&lt;日期/時間&gt;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&lt;頁尾&gt;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E60ACE98-25E1-4C77-BA1B-3E6D54515D4D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圖片 40"/>
          <p:cNvPicPr/>
          <p:nvPr/>
        </p:nvPicPr>
        <p:blipFill>
          <a:blip r:embed="rId2"/>
          <a:stretch/>
        </p:blipFill>
        <p:spPr>
          <a:xfrm>
            <a:off x="174240" y="3149640"/>
            <a:ext cx="9678600" cy="3411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圖片 41"/>
          <p:cNvPicPr/>
          <p:nvPr/>
        </p:nvPicPr>
        <p:blipFill>
          <a:blip r:embed="rId2"/>
          <a:stretch/>
        </p:blipFill>
        <p:spPr>
          <a:xfrm>
            <a:off x="937080" y="2772000"/>
            <a:ext cx="2393640" cy="3816000"/>
          </a:xfrm>
          <a:prstGeom prst="rect">
            <a:avLst/>
          </a:prstGeom>
          <a:ln>
            <a:noFill/>
          </a:ln>
        </p:spPr>
      </p:pic>
      <p:pic>
        <p:nvPicPr>
          <p:cNvPr id="43" name="圖片 42"/>
          <p:cNvPicPr/>
          <p:nvPr/>
        </p:nvPicPr>
        <p:blipFill>
          <a:blip r:embed="rId3"/>
          <a:stretch/>
        </p:blipFill>
        <p:spPr>
          <a:xfrm>
            <a:off x="6548760" y="3060360"/>
            <a:ext cx="2595240" cy="3527640"/>
          </a:xfrm>
          <a:prstGeom prst="rect">
            <a:avLst/>
          </a:prstGeom>
          <a:ln>
            <a:noFill/>
          </a:ln>
        </p:spPr>
      </p:pic>
      <p:pic>
        <p:nvPicPr>
          <p:cNvPr id="44" name="圖片 43"/>
          <p:cNvPicPr/>
          <p:nvPr/>
        </p:nvPicPr>
        <p:blipFill>
          <a:blip r:embed="rId4"/>
          <a:stretch/>
        </p:blipFill>
        <p:spPr>
          <a:xfrm>
            <a:off x="3733560" y="3118320"/>
            <a:ext cx="2412000" cy="3469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圖片 44"/>
          <p:cNvPicPr/>
          <p:nvPr/>
        </p:nvPicPr>
        <p:blipFill>
          <a:blip r:embed="rId3"/>
          <a:stretch/>
        </p:blipFill>
        <p:spPr>
          <a:xfrm>
            <a:off x="5364000" y="2743560"/>
            <a:ext cx="2592000" cy="4348440"/>
          </a:xfrm>
          <a:prstGeom prst="rect">
            <a:avLst/>
          </a:prstGeom>
          <a:ln>
            <a:noFill/>
          </a:ln>
        </p:spPr>
      </p:pic>
      <p:pic>
        <p:nvPicPr>
          <p:cNvPr id="46" name="圖片 45"/>
          <p:cNvPicPr/>
          <p:nvPr/>
        </p:nvPicPr>
        <p:blipFill>
          <a:blip r:embed="rId4"/>
          <a:stretch/>
        </p:blipFill>
        <p:spPr>
          <a:xfrm>
            <a:off x="1691640" y="2484360"/>
            <a:ext cx="3338640" cy="467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圖片 46"/>
          <p:cNvPicPr/>
          <p:nvPr/>
        </p:nvPicPr>
        <p:blipFill>
          <a:blip r:embed="rId2"/>
          <a:stretch/>
        </p:blipFill>
        <p:spPr>
          <a:xfrm>
            <a:off x="3024000" y="432000"/>
            <a:ext cx="2880000" cy="1294920"/>
          </a:xfrm>
          <a:prstGeom prst="rect">
            <a:avLst/>
          </a:prstGeom>
          <a:ln>
            <a:noFill/>
          </a:ln>
        </p:spPr>
      </p:pic>
      <p:pic>
        <p:nvPicPr>
          <p:cNvPr id="48" name="圖片 47"/>
          <p:cNvPicPr/>
          <p:nvPr/>
        </p:nvPicPr>
        <p:blipFill>
          <a:blip r:embed="rId3"/>
          <a:stretch/>
        </p:blipFill>
        <p:spPr>
          <a:xfrm>
            <a:off x="234720" y="2448000"/>
            <a:ext cx="4445280" cy="6048000"/>
          </a:xfrm>
          <a:prstGeom prst="rect">
            <a:avLst/>
          </a:prstGeom>
          <a:ln>
            <a:noFill/>
          </a:ln>
        </p:spPr>
      </p:pic>
      <p:pic>
        <p:nvPicPr>
          <p:cNvPr id="49" name="圖片 48"/>
          <p:cNvPicPr/>
          <p:nvPr/>
        </p:nvPicPr>
        <p:blipFill>
          <a:blip r:embed="rId4"/>
          <a:stretch/>
        </p:blipFill>
        <p:spPr>
          <a:xfrm>
            <a:off x="4824000" y="2664000"/>
            <a:ext cx="4799520" cy="705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0</Words>
  <Application>Microsoft Office PowerPoint</Application>
  <PresentationFormat>自訂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Arial</vt:lpstr>
      <vt:lpstr>DejaVu Sans</vt:lpstr>
      <vt:lpstr>Symbol</vt:lpstr>
      <vt:lpstr>Times New Roman</vt:lpstr>
      <vt:lpstr>Wingdings</vt:lpstr>
      <vt:lpstr>Office Theme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/>
  <dc:description/>
  <cp:lastModifiedBy>win8 rock</cp:lastModifiedBy>
  <cp:revision>21</cp:revision>
  <dcterms:created xsi:type="dcterms:W3CDTF">2017-09-25T22:47:10Z</dcterms:created>
  <dcterms:modified xsi:type="dcterms:W3CDTF">2017-12-13T07:31:40Z</dcterms:modified>
  <dc:language>zh-TW</dc:language>
</cp:coreProperties>
</file>