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請按這裡編輯題名文字格式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請按這裡編輯大綱文字格式。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&lt;日期/時間&gt;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&lt;頁尾&gt;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59DA26E-AED3-43C4-9FC6-33B3835782F2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20000" y="2430000"/>
            <a:ext cx="2378160" cy="738000"/>
          </a:xfrm>
          <a:custGeom>
            <a:avLst/>
            <a:gdLst/>
            <a:ahLst/>
            <a:cxnLst/>
            <a:rect l="0" t="0" r="r" b="b"/>
            <a:pathLst>
              <a:path w="6607" h="2052">
                <a:moveTo>
                  <a:pt x="341" y="0"/>
                </a:moveTo>
                <a:cubicBezTo>
                  <a:pt x="170" y="0"/>
                  <a:pt x="0" y="170"/>
                  <a:pt x="0" y="341"/>
                </a:cubicBezTo>
                <a:lnTo>
                  <a:pt x="0" y="1709"/>
                </a:lnTo>
                <a:cubicBezTo>
                  <a:pt x="0" y="1880"/>
                  <a:pt x="170" y="2051"/>
                  <a:pt x="341" y="2051"/>
                </a:cubicBezTo>
                <a:lnTo>
                  <a:pt x="6265" y="2051"/>
                </a:lnTo>
                <a:cubicBezTo>
                  <a:pt x="6435" y="2051"/>
                  <a:pt x="6606" y="1880"/>
                  <a:pt x="6606" y="1709"/>
                </a:cubicBezTo>
                <a:lnTo>
                  <a:pt x="6606" y="341"/>
                </a:lnTo>
                <a:cubicBezTo>
                  <a:pt x="6606" y="170"/>
                  <a:pt x="6435" y="0"/>
                  <a:pt x="6265" y="0"/>
                </a:cubicBezTo>
                <a:lnTo>
                  <a:pt x="341" y="0"/>
                </a:lnTo>
              </a:path>
            </a:pathLst>
          </a:custGeom>
          <a:solidFill>
            <a:srgbClr val="99FF66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常打電動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914160" y="2430000"/>
            <a:ext cx="2378160" cy="738000"/>
          </a:xfrm>
          <a:custGeom>
            <a:avLst/>
            <a:gdLst/>
            <a:ahLst/>
            <a:cxnLst/>
            <a:rect l="0" t="0" r="r" b="b"/>
            <a:pathLst>
              <a:path w="6607" h="2052">
                <a:moveTo>
                  <a:pt x="341" y="0"/>
                </a:moveTo>
                <a:cubicBezTo>
                  <a:pt x="170" y="0"/>
                  <a:pt x="0" y="170"/>
                  <a:pt x="0" y="341"/>
                </a:cubicBezTo>
                <a:lnTo>
                  <a:pt x="0" y="1709"/>
                </a:lnTo>
                <a:cubicBezTo>
                  <a:pt x="0" y="1880"/>
                  <a:pt x="170" y="2051"/>
                  <a:pt x="341" y="2051"/>
                </a:cubicBezTo>
                <a:lnTo>
                  <a:pt x="6265" y="2051"/>
                </a:lnTo>
                <a:cubicBezTo>
                  <a:pt x="6435" y="2051"/>
                  <a:pt x="6606" y="1880"/>
                  <a:pt x="6606" y="1709"/>
                </a:cubicBezTo>
                <a:lnTo>
                  <a:pt x="6606" y="341"/>
                </a:lnTo>
                <a:cubicBezTo>
                  <a:pt x="6606" y="170"/>
                  <a:pt x="6435" y="0"/>
                  <a:pt x="6265" y="0"/>
                </a:cubicBezTo>
                <a:lnTo>
                  <a:pt x="341" y="0"/>
                </a:lnTo>
              </a:path>
            </a:pathLst>
          </a:custGeom>
          <a:solidFill>
            <a:srgbClr val="FF9999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趴著看書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3855600" y="2430000"/>
            <a:ext cx="2378160" cy="738000"/>
          </a:xfrm>
          <a:custGeom>
            <a:avLst/>
            <a:gdLst/>
            <a:ahLst/>
            <a:cxnLst/>
            <a:rect l="0" t="0" r="r" b="b"/>
            <a:pathLst>
              <a:path w="6607" h="2052">
                <a:moveTo>
                  <a:pt x="341" y="0"/>
                </a:moveTo>
                <a:cubicBezTo>
                  <a:pt x="170" y="0"/>
                  <a:pt x="0" y="170"/>
                  <a:pt x="0" y="341"/>
                </a:cubicBezTo>
                <a:lnTo>
                  <a:pt x="0" y="1709"/>
                </a:lnTo>
                <a:cubicBezTo>
                  <a:pt x="0" y="1880"/>
                  <a:pt x="170" y="2051"/>
                  <a:pt x="341" y="2051"/>
                </a:cubicBezTo>
                <a:lnTo>
                  <a:pt x="6265" y="2051"/>
                </a:lnTo>
                <a:cubicBezTo>
                  <a:pt x="6435" y="2051"/>
                  <a:pt x="6606" y="1880"/>
                  <a:pt x="6606" y="1709"/>
                </a:cubicBezTo>
                <a:lnTo>
                  <a:pt x="6606" y="341"/>
                </a:lnTo>
                <a:cubicBezTo>
                  <a:pt x="6606" y="170"/>
                  <a:pt x="6435" y="0"/>
                  <a:pt x="6265" y="0"/>
                </a:cubicBezTo>
                <a:lnTo>
                  <a:pt x="341" y="0"/>
                </a:lnTo>
              </a:path>
            </a:pathLst>
          </a:custGeom>
          <a:solidFill>
            <a:srgbClr val="66CCFF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戶外踏青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411280" y="4392000"/>
            <a:ext cx="2160000" cy="648000"/>
          </a:xfrm>
          <a:custGeom>
            <a:avLst/>
            <a:gdLst/>
            <a:ahLst/>
            <a:cxnLst/>
            <a:rect l="0" t="0" r="r" b="b"/>
            <a:pathLst>
              <a:path w="6002" h="1801">
                <a:moveTo>
                  <a:pt x="300" y="0"/>
                </a:moveTo>
                <a:cubicBezTo>
                  <a:pt x="150" y="0"/>
                  <a:pt x="0" y="150"/>
                  <a:pt x="0" y="300"/>
                </a:cubicBezTo>
                <a:lnTo>
                  <a:pt x="0" y="1500"/>
                </a:lnTo>
                <a:cubicBezTo>
                  <a:pt x="0" y="1650"/>
                  <a:pt x="150" y="1800"/>
                  <a:pt x="300" y="1800"/>
                </a:cubicBezTo>
                <a:lnTo>
                  <a:pt x="5700" y="1800"/>
                </a:lnTo>
                <a:cubicBezTo>
                  <a:pt x="5850" y="1800"/>
                  <a:pt x="6001" y="1650"/>
                  <a:pt x="6001" y="1500"/>
                </a:cubicBezTo>
                <a:lnTo>
                  <a:pt x="6001" y="300"/>
                </a:lnTo>
                <a:cubicBezTo>
                  <a:pt x="6001" y="150"/>
                  <a:pt x="5850" y="0"/>
                  <a:pt x="5700" y="0"/>
                </a:cubicBezTo>
                <a:lnTo>
                  <a:pt x="300" y="0"/>
                </a:lnTo>
              </a:path>
            </a:pathLst>
          </a:custGeom>
          <a:solidFill>
            <a:srgbClr val="FF3333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重新作答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579280" y="4392000"/>
            <a:ext cx="2088000" cy="648000"/>
          </a:xfrm>
          <a:custGeom>
            <a:avLst/>
            <a:gdLst/>
            <a:ahLst/>
            <a:cxnLst/>
            <a:rect l="0" t="0" r="r" b="b"/>
            <a:pathLst>
              <a:path w="5802" h="1801">
                <a:moveTo>
                  <a:pt x="300" y="0"/>
                </a:moveTo>
                <a:cubicBezTo>
                  <a:pt x="150" y="0"/>
                  <a:pt x="0" y="150"/>
                  <a:pt x="0" y="300"/>
                </a:cubicBezTo>
                <a:lnTo>
                  <a:pt x="0" y="1500"/>
                </a:lnTo>
                <a:cubicBezTo>
                  <a:pt x="0" y="1650"/>
                  <a:pt x="150" y="1800"/>
                  <a:pt x="300" y="1800"/>
                </a:cubicBezTo>
                <a:lnTo>
                  <a:pt x="5500" y="1800"/>
                </a:lnTo>
                <a:cubicBezTo>
                  <a:pt x="5650" y="1800"/>
                  <a:pt x="5801" y="1650"/>
                  <a:pt x="5801" y="1500"/>
                </a:cubicBezTo>
                <a:lnTo>
                  <a:pt x="5801" y="300"/>
                </a:lnTo>
                <a:cubicBezTo>
                  <a:pt x="5801" y="150"/>
                  <a:pt x="5650" y="0"/>
                  <a:pt x="5500" y="0"/>
                </a:cubicBezTo>
                <a:lnTo>
                  <a:pt x="300" y="0"/>
                </a:lnTo>
              </a:path>
            </a:pathLst>
          </a:custGeom>
          <a:solidFill>
            <a:srgbClr val="CC66FF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 descr="Image vectorielle gratuite: Télécharger, Flèche Vers Le Bas - Image gratuite sur Pixabay - 3038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71836" y="6347790"/>
            <a:ext cx="936640" cy="9405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13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DejaVu Sans</vt:lpstr>
      <vt:lpstr>Symbol</vt:lpstr>
      <vt:lpstr>Times New Roman</vt:lpstr>
      <vt:lpstr>Wingdings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dc:description/>
  <cp:lastModifiedBy>win8 rock</cp:lastModifiedBy>
  <cp:revision>6</cp:revision>
  <dcterms:created xsi:type="dcterms:W3CDTF">2017-10-09T22:42:06Z</dcterms:created>
  <dcterms:modified xsi:type="dcterms:W3CDTF">2017-12-06T06:20:00Z</dcterms:modified>
  <dc:language>zh-TW</dc:language>
</cp:coreProperties>
</file>