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07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33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57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63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31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04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35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96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73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85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76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4499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859824"/>
            <a:ext cx="4199828" cy="3396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D82B7-EF57-4303-AF30-E36FE6290BB1}" type="datetimeFigureOut">
              <a:rPr lang="zh-TW" altLang="en-US" smtClean="0"/>
              <a:t>2017/12/6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35" y="149158"/>
            <a:ext cx="936517" cy="899057"/>
          </a:xfrm>
          <a:prstGeom prst="rect">
            <a:avLst/>
          </a:prstGeom>
        </p:spPr>
      </p:pic>
      <p:sp>
        <p:nvSpPr>
          <p:cNvPr id="8" name="文字方塊 7"/>
          <p:cNvSpPr txBox="1"/>
          <p:nvPr userDrawn="1"/>
        </p:nvSpPr>
        <p:spPr>
          <a:xfrm>
            <a:off x="1070519" y="401443"/>
            <a:ext cx="1615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臺灣特有鳥類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871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0066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標題 6"/>
          <p:cNvSpPr>
            <a:spLocks noGrp="1"/>
          </p:cNvSpPr>
          <p:nvPr>
            <p:ph type="subTitle" idx="1"/>
          </p:nvPr>
        </p:nvSpPr>
        <p:spPr>
          <a:xfrm>
            <a:off x="3601159" y="3951997"/>
            <a:ext cx="2077156" cy="540984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專題介紹</a:t>
            </a:r>
            <a:endParaRPr lang="zh-TW" altLang="en-US" sz="3200" dirty="0"/>
          </a:p>
        </p:txBody>
      </p:sp>
      <p:sp>
        <p:nvSpPr>
          <p:cNvPr id="13" name="流程圖: 接點 12"/>
          <p:cNvSpPr/>
          <p:nvPr/>
        </p:nvSpPr>
        <p:spPr>
          <a:xfrm>
            <a:off x="507999" y="2415825"/>
            <a:ext cx="1196622" cy="1196622"/>
          </a:xfrm>
          <a:prstGeom prst="flowChartConnector">
            <a:avLst/>
          </a:prstGeom>
          <a:solidFill>
            <a:srgbClr val="FFCC66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</a:t>
            </a:r>
            <a:endPara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流程圖: 接點 13"/>
          <p:cNvSpPr/>
          <p:nvPr/>
        </p:nvSpPr>
        <p:spPr>
          <a:xfrm>
            <a:off x="1952977" y="2156181"/>
            <a:ext cx="1196622" cy="1196622"/>
          </a:xfrm>
          <a:prstGeom prst="flowChartConnector">
            <a:avLst/>
          </a:prstGeom>
          <a:solidFill>
            <a:srgbClr val="FFCC66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灣</a:t>
            </a:r>
            <a:endPara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流程圖: 接點 14"/>
          <p:cNvSpPr/>
          <p:nvPr/>
        </p:nvSpPr>
        <p:spPr>
          <a:xfrm>
            <a:off x="3296354" y="2528714"/>
            <a:ext cx="1196622" cy="1196622"/>
          </a:xfrm>
          <a:prstGeom prst="flowChartConnector">
            <a:avLst/>
          </a:prstGeom>
          <a:solidFill>
            <a:srgbClr val="FFCC66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</a:t>
            </a:r>
            <a:endPara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流程圖: 接點 15"/>
          <p:cNvSpPr/>
          <p:nvPr/>
        </p:nvSpPr>
        <p:spPr>
          <a:xfrm>
            <a:off x="4707463" y="1930403"/>
            <a:ext cx="1196622" cy="1196622"/>
          </a:xfrm>
          <a:prstGeom prst="flowChartConnector">
            <a:avLst/>
          </a:prstGeom>
          <a:solidFill>
            <a:srgbClr val="FFCC66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endPara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流程圖: 接點 16"/>
          <p:cNvSpPr/>
          <p:nvPr/>
        </p:nvSpPr>
        <p:spPr>
          <a:xfrm>
            <a:off x="6039557" y="2789244"/>
            <a:ext cx="1196622" cy="1196622"/>
          </a:xfrm>
          <a:prstGeom prst="flowChartConnector">
            <a:avLst/>
          </a:prstGeom>
          <a:solidFill>
            <a:srgbClr val="FFCC66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鳥</a:t>
            </a:r>
            <a:endPara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流程圖: 接點 17"/>
          <p:cNvSpPr/>
          <p:nvPr/>
        </p:nvSpPr>
        <p:spPr>
          <a:xfrm>
            <a:off x="7450666" y="2292533"/>
            <a:ext cx="1196622" cy="1196622"/>
          </a:xfrm>
          <a:prstGeom prst="flowChartConnector">
            <a:avLst/>
          </a:prstGeom>
          <a:solidFill>
            <a:srgbClr val="FFCC66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類</a:t>
            </a:r>
            <a:endParaRPr lang="zh-TW" altLang="en-US" sz="5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770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39257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EA250476-D318-4EEC-B1B9-9BA91A9C0496}" vid="{9881F55D-856F-42C7-A7E6-30E59C5D83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127</TotalTime>
  <Words>8</Words>
  <Application>Microsoft Office PowerPoint</Application>
  <PresentationFormat>如螢幕大小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佈景主題1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win8 rock</dc:creator>
  <cp:lastModifiedBy>win8 rock</cp:lastModifiedBy>
  <cp:revision>10</cp:revision>
  <dcterms:created xsi:type="dcterms:W3CDTF">2017-12-06T06:26:34Z</dcterms:created>
  <dcterms:modified xsi:type="dcterms:W3CDTF">2017-12-06T08:34:23Z</dcterms:modified>
</cp:coreProperties>
</file>