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0" r:id="rId3"/>
    <p:sldId id="261" r:id="rId4"/>
  </p:sldIdLst>
  <p:sldSz cx="10080625" cy="7559675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87CEF9"/>
    <a:srgbClr val="00A400"/>
    <a:srgbClr val="FFCCFF"/>
    <a:srgbClr val="91CF50"/>
    <a:srgbClr val="44B2F6"/>
    <a:srgbClr val="33ABF5"/>
    <a:srgbClr val="66CCFF"/>
    <a:srgbClr val="E6E6E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44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C8CAEB6-6CBA-4C01-96F0-AD17F70E3FC1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655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zh-TW"/>
          </a:p>
        </p:txBody>
      </p:sp>
      <p:sp>
        <p:nvSpPr>
          <p:cNvPr id="4" name="頁首版面配置區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fld id="{662F49A8-2563-4206-90EF-397264A316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08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altLang="zh-TW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微軟正黑體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FAF2BEF-DB5E-4486-8C1D-CF0F1D395754}" type="slidenum">
              <a:t>1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FAF2BEF-DB5E-4486-8C1D-CF0F1D395754}" type="slidenum">
              <a:t>2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047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FAF2BEF-DB5E-4486-8C1D-CF0F1D395754}" type="slidenum">
              <a:t>3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6016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990DAE-319D-4BE6-A8E8-0663BC8481A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1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F5D089-32C0-43B3-BE3E-DAD32C4B94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7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019924-9762-4BC3-B1FD-A01297EE549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3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F857BD-1A76-4483-AE25-B9F559B3BB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5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DBB4FC-8BB7-4D42-ACC6-126EEEB848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62D48D-DABF-4651-9122-FC3715265BC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8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8DAF36-FEFD-4AB3-86B6-0F205F4563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4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6EF958-3526-496E-9C81-D8E81C4B77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3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DBBF67-51B9-420D-A877-64B24E16B9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1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F248AB-027D-4299-98BB-8550FF9039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8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4EC255E-0A7C-4D14-8E26-EC91D0A7E02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7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 altLang="zh-TW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fld id="{975CF360-6EC5-4ED1-8E33-73959968E58F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altLang="zh-TW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微軟正黑體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en-US" altLang="zh-TW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微軟正黑體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禁止標誌 7"/>
          <p:cNvSpPr/>
          <p:nvPr/>
        </p:nvSpPr>
        <p:spPr>
          <a:xfrm>
            <a:off x="2920784" y="2672287"/>
            <a:ext cx="4238427" cy="4264384"/>
          </a:xfrm>
          <a:prstGeom prst="noSmoking">
            <a:avLst>
              <a:gd name="adj" fmla="val 983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00187" y="858888"/>
            <a:ext cx="6107762" cy="147732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zh-TW" altLang="en-US" sz="9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華康海報體 Std W12" panose="040B0C00000000000000" pitchFamily="82" charset="-120"/>
                <a:ea typeface="華康海報體 Std W12" panose="040B0C00000000000000" pitchFamily="82" charset="-120"/>
              </a:rPr>
              <a:t>預防腸病毒</a:t>
            </a:r>
            <a:endParaRPr lang="zh-TW" altLang="en-US" sz="9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華康海報體 Std W12" panose="040B0C00000000000000" pitchFamily="82" charset="-120"/>
              <a:ea typeface="華康海報體 Std W12" panose="040B0C00000000000000" pitchFamily="82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2734">
            <a:off x="3385876" y="3602315"/>
            <a:ext cx="3476687" cy="24043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406884" y="2401201"/>
            <a:ext cx="7953116" cy="317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None/>
              <a:tabLst/>
              <a:defRPr sz="3000"/>
            </a:pPr>
            <a:r>
              <a:rPr lang="zh-TW" sz="3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腸病毒的傳染性極強，主要傳染是經由：</a:t>
            </a:r>
          </a:p>
          <a:p>
            <a:pPr marL="457200" marR="0" lvl="0" indent="-457200" rtl="0" hangingPunct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SzPct val="45000"/>
              <a:buFont typeface="Wingdings" panose="05000000000000000000" pitchFamily="2" charset="2"/>
              <a:buChar char="u"/>
              <a:tabLst/>
              <a:defRPr sz="3000"/>
            </a:pPr>
            <a:r>
              <a:rPr lang="zh-TW" sz="3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腸胃道（</a:t>
            </a:r>
            <a:r>
              <a:rPr lang="zh-TW" sz="3000" b="0" i="0" u="none" strike="noStrike" kern="1200" cap="none" dirty="0" smtClean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糞→口</a:t>
            </a:r>
            <a:r>
              <a:rPr lang="zh-TW" sz="3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、水或食物污染）</a:t>
            </a:r>
          </a:p>
          <a:p>
            <a:pPr marL="457200" marR="0" lvl="0" indent="-457200" rtl="0" hangingPunct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SzPct val="45000"/>
              <a:buFont typeface="Wingdings" panose="05000000000000000000" pitchFamily="2" charset="2"/>
              <a:buChar char="u"/>
              <a:tabLst/>
              <a:defRPr sz="3000"/>
            </a:pPr>
            <a:r>
              <a:rPr lang="zh-TW" sz="3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呼吸道（飛沫、咳嗽或打噴嚏）</a:t>
            </a:r>
          </a:p>
          <a:p>
            <a:pPr marL="457200" marR="0" lvl="0" indent="-457200" rtl="0" hangingPunct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SzPct val="45000"/>
              <a:buFont typeface="Wingdings" panose="05000000000000000000" pitchFamily="2" charset="2"/>
              <a:buChar char="u"/>
              <a:tabLst/>
              <a:defRPr sz="3000"/>
            </a:pPr>
            <a:r>
              <a:rPr lang="zh-TW" sz="3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經由接觸病患皮膚上的水泡及分泌物而傳染</a:t>
            </a: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288360" y="77809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ctr" rtl="0" hangingPunct="0">
              <a:tabLst/>
              <a:defRPr lang="en-US" altLang="zh-TW" sz="4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微軟正黑體" pitchFamily="2"/>
              </a:defRPr>
            </a:lvl1pPr>
          </a:lstStyle>
          <a:p>
            <a:r>
              <a:rPr lang="zh-TW" altLang="en-US" sz="5000" b="1" smtClean="0">
                <a:solidFill>
                  <a:srgbClr val="FF0066"/>
                </a:solidFill>
                <a:latin typeface="微軟正黑體" pitchFamily="34"/>
                <a:ea typeface="微軟正黑體" pitchFamily="34"/>
              </a:rPr>
              <a:t>腸病毒的傳播方式</a:t>
            </a:r>
            <a:endParaRPr lang="zh-TW" altLang="en-US" sz="5000" b="1" dirty="0">
              <a:solidFill>
                <a:srgbClr val="FF0066"/>
              </a:solidFill>
              <a:latin typeface="微軟正黑體" pitchFamily="34"/>
              <a:ea typeface="微軟正黑體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90337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5"/>
          <p:cNvSpPr txBox="1">
            <a:spLocks/>
          </p:cNvSpPr>
          <p:nvPr/>
        </p:nvSpPr>
        <p:spPr>
          <a:xfrm>
            <a:off x="504805" y="637948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algn="ctr" rtl="0" hangingPunct="0">
              <a:tabLst/>
              <a:defRPr lang="en-US" altLang="zh-TW" sz="4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微軟正黑體" pitchFamily="2"/>
              </a:defRPr>
            </a:lvl1pPr>
          </a:lstStyle>
          <a:p>
            <a:r>
              <a:rPr lang="zh-TW" altLang="en-US" b="1" dirty="0" smtClean="0">
                <a:solidFill>
                  <a:srgbClr val="FF0066"/>
                </a:solidFill>
                <a:latin typeface="微軟正黑體" pitchFamily="34"/>
                <a:ea typeface="微軟正黑體" pitchFamily="34"/>
              </a:rPr>
              <a:t>腸病毒「</a:t>
            </a:r>
            <a:r>
              <a:rPr lang="en-US" altLang="zh-TW" b="1" dirty="0" smtClean="0">
                <a:solidFill>
                  <a:srgbClr val="FF0066"/>
                </a:solidFill>
                <a:latin typeface="微軟正黑體" pitchFamily="34"/>
                <a:ea typeface="微軟正黑體" pitchFamily="34"/>
              </a:rPr>
              <a:t>1</a:t>
            </a:r>
            <a:r>
              <a:rPr lang="zh-TW" altLang="en-US" b="1" dirty="0" smtClean="0">
                <a:solidFill>
                  <a:srgbClr val="FF0066"/>
                </a:solidFill>
                <a:latin typeface="微軟正黑體" pitchFamily="34"/>
                <a:ea typeface="微軟正黑體" pitchFamily="34"/>
              </a:rPr>
              <a:t>不</a:t>
            </a:r>
            <a:r>
              <a:rPr lang="en-US" altLang="zh-TW" b="1" dirty="0" smtClean="0">
                <a:solidFill>
                  <a:srgbClr val="FF0066"/>
                </a:solidFill>
                <a:latin typeface="微軟正黑體" pitchFamily="34"/>
                <a:ea typeface="微軟正黑體" pitchFamily="34"/>
              </a:rPr>
              <a:t>6</a:t>
            </a:r>
            <a:r>
              <a:rPr lang="zh-TW" altLang="en-US" b="1" dirty="0" smtClean="0">
                <a:solidFill>
                  <a:srgbClr val="FF0066"/>
                </a:solidFill>
                <a:latin typeface="微軟正黑體" pitchFamily="34"/>
                <a:ea typeface="微軟正黑體" pitchFamily="34"/>
              </a:rPr>
              <a:t>要」防疫口訣</a:t>
            </a:r>
            <a:endParaRPr lang="zh-TW" altLang="en-US" b="1" dirty="0">
              <a:solidFill>
                <a:srgbClr val="FF0066"/>
              </a:solidFill>
              <a:latin typeface="微軟正黑體" pitchFamily="34"/>
              <a:ea typeface="微軟正黑體" pitchFamily="34"/>
            </a:endParaRPr>
          </a:p>
        </p:txBody>
      </p:sp>
      <p:sp>
        <p:nvSpPr>
          <p:cNvPr id="8" name="燕尾形向右箭號 7"/>
          <p:cNvSpPr/>
          <p:nvPr/>
        </p:nvSpPr>
        <p:spPr>
          <a:xfrm>
            <a:off x="7484652" y="6517940"/>
            <a:ext cx="2091793" cy="822315"/>
          </a:xfrm>
          <a:prstGeom prst="notchedRightArrow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衛福部 疾管署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87098" y="1900108"/>
            <a:ext cx="3707053" cy="477741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2400" b="1" dirty="0"/>
              <a:t>不</a:t>
            </a:r>
          </a:p>
          <a:p>
            <a:pPr>
              <a:spcBef>
                <a:spcPts val="0"/>
              </a:spcBef>
            </a:pPr>
            <a:r>
              <a:rPr lang="zh-TW" altLang="en-US" sz="2000" b="1" dirty="0"/>
              <a:t>出門不亂碰</a:t>
            </a:r>
          </a:p>
          <a:p>
            <a:pPr>
              <a:spcBef>
                <a:spcPts val="0"/>
              </a:spcBef>
            </a:pPr>
            <a:r>
              <a:rPr lang="zh-TW" altLang="en-US" sz="2400" b="1" dirty="0"/>
              <a:t>要</a:t>
            </a:r>
          </a:p>
          <a:p>
            <a:pPr>
              <a:spcBef>
                <a:spcPts val="0"/>
              </a:spcBef>
            </a:pPr>
            <a:r>
              <a:rPr lang="zh-TW" altLang="en-US" sz="2000" b="1" dirty="0"/>
              <a:t>洗手要確實</a:t>
            </a:r>
          </a:p>
          <a:p>
            <a:pPr>
              <a:spcBef>
                <a:spcPts val="0"/>
              </a:spcBef>
            </a:pPr>
            <a:r>
              <a:rPr lang="zh-TW" altLang="en-US" sz="2400" b="1" dirty="0"/>
              <a:t>要</a:t>
            </a:r>
          </a:p>
          <a:p>
            <a:pPr>
              <a:spcBef>
                <a:spcPts val="0"/>
              </a:spcBef>
            </a:pPr>
            <a:r>
              <a:rPr lang="zh-TW" altLang="en-US" sz="2000" b="1" dirty="0"/>
              <a:t>口罩要備妥</a:t>
            </a:r>
          </a:p>
          <a:p>
            <a:pPr>
              <a:spcBef>
                <a:spcPts val="0"/>
              </a:spcBef>
            </a:pPr>
            <a:r>
              <a:rPr lang="zh-TW" altLang="en-US" sz="2400" b="1" dirty="0"/>
              <a:t>要</a:t>
            </a:r>
          </a:p>
          <a:p>
            <a:pPr>
              <a:spcBef>
                <a:spcPts val="0"/>
              </a:spcBef>
            </a:pPr>
            <a:r>
              <a:rPr lang="zh-TW" altLang="en-US" sz="2000" b="1" dirty="0" smtClean="0"/>
              <a:t>環境</a:t>
            </a:r>
            <a:r>
              <a:rPr lang="zh-TW" altLang="en-US" sz="2000" b="1" dirty="0"/>
              <a:t>要殺菌</a:t>
            </a:r>
          </a:p>
          <a:p>
            <a:pPr>
              <a:spcBef>
                <a:spcPts val="0"/>
              </a:spcBef>
            </a:pPr>
            <a:r>
              <a:rPr lang="zh-TW" altLang="en-US" sz="2400" b="1" dirty="0"/>
              <a:t>要</a:t>
            </a:r>
          </a:p>
          <a:p>
            <a:pPr>
              <a:spcBef>
                <a:spcPts val="0"/>
              </a:spcBef>
            </a:pPr>
            <a:r>
              <a:rPr lang="zh-TW" altLang="en-US" sz="2000" b="1" dirty="0"/>
              <a:t>空氣要流通</a:t>
            </a:r>
          </a:p>
          <a:p>
            <a:pPr>
              <a:spcBef>
                <a:spcPts val="0"/>
              </a:spcBef>
            </a:pPr>
            <a:r>
              <a:rPr lang="zh-TW" altLang="en-US" sz="2400" b="1" dirty="0"/>
              <a:t>要</a:t>
            </a:r>
          </a:p>
          <a:p>
            <a:pPr>
              <a:spcBef>
                <a:spcPts val="0"/>
              </a:spcBef>
            </a:pPr>
            <a:r>
              <a:rPr lang="zh-TW" altLang="en-US" sz="2000" b="1" dirty="0"/>
              <a:t>平時要保健</a:t>
            </a:r>
          </a:p>
          <a:p>
            <a:pPr>
              <a:spcBef>
                <a:spcPts val="0"/>
              </a:spcBef>
            </a:pPr>
            <a:r>
              <a:rPr lang="zh-TW" altLang="en-US" sz="2400" b="1" dirty="0"/>
              <a:t>要</a:t>
            </a:r>
          </a:p>
          <a:p>
            <a:pPr>
              <a:spcBef>
                <a:spcPts val="0"/>
              </a:spcBef>
            </a:pPr>
            <a:r>
              <a:rPr lang="zh-TW" altLang="en-US" sz="2000" b="1" dirty="0"/>
              <a:t>感染要隔離</a:t>
            </a:r>
          </a:p>
          <a:p>
            <a:pPr>
              <a:spcBef>
                <a:spcPts val="0"/>
              </a:spcBef>
            </a:pP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0178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99</Words>
  <Application>Microsoft Office PowerPoint</Application>
  <PresentationFormat>自訂</PresentationFormat>
  <Paragraphs>25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4" baseType="lpstr">
      <vt:lpstr>華康海報體 Std W12</vt:lpstr>
      <vt:lpstr>微軟正黑體</vt:lpstr>
      <vt:lpstr>新細明體</vt:lpstr>
      <vt:lpstr>Arial</vt:lpstr>
      <vt:lpstr>Calibri</vt:lpstr>
      <vt:lpstr>Liberation Sans</vt:lpstr>
      <vt:lpstr>Liberation Serif</vt:lpstr>
      <vt:lpstr>Lucida Sans</vt:lpstr>
      <vt:lpstr>Tahoma</vt:lpstr>
      <vt:lpstr>Wingdings</vt:lpstr>
      <vt:lpstr>預設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曾小千</dc:creator>
  <cp:lastModifiedBy>User</cp:lastModifiedBy>
  <cp:revision>35</cp:revision>
  <dcterms:created xsi:type="dcterms:W3CDTF">2017-09-29T19:53:40Z</dcterms:created>
  <dcterms:modified xsi:type="dcterms:W3CDTF">2018-02-21T03:31:15Z</dcterms:modified>
</cp:coreProperties>
</file>