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080625" cy="7559675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CC99FF"/>
    <a:srgbClr val="FF66FF"/>
    <a:srgbClr val="FF9999"/>
    <a:srgbClr val="66CCFF"/>
    <a:srgbClr val="99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請按這裡編輯題名文字格式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請按這裡編輯大綱文字格式。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第二個大綱層次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第三個大綱層次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第四個大綱層次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第五個大綱層次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第六個大綱層次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第七個大綱層次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&lt;日期/時間&gt;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&lt;頁尾&gt;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184F5965-B99C-4A42-A678-4C595E034C6B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audio" Target="../media/audio3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1584000" y="468000"/>
            <a:ext cx="658800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zh-TW" altLang="en-US" sz="6800" b="1" strike="noStrike" spc="-1" dirty="0" smtClean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視力保健小常識</a:t>
            </a:r>
            <a:endParaRPr lang="en-US" sz="6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2826000" y="1658160"/>
            <a:ext cx="4104000" cy="63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zh-TW" alt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保護靈魂之窗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3" name="圖片 42"/>
          <p:cNvPicPr/>
          <p:nvPr/>
        </p:nvPicPr>
        <p:blipFill>
          <a:blip r:embed="rId3"/>
          <a:stretch/>
        </p:blipFill>
        <p:spPr>
          <a:xfrm>
            <a:off x="4723375" y="2362080"/>
            <a:ext cx="3630600" cy="4000680"/>
          </a:xfrm>
          <a:prstGeom prst="rect">
            <a:avLst/>
          </a:prstGeom>
          <a:ln>
            <a:noFill/>
          </a:ln>
          <a:effectLst>
            <a:outerShdw dist="36147" dir="2700000">
              <a:srgbClr val="808080"/>
            </a:outerShdw>
          </a:effectLst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339" y="2107094"/>
            <a:ext cx="4146176" cy="5161566"/>
          </a:xfrm>
          <a:prstGeom prst="rect">
            <a:avLst/>
          </a:prstGeom>
        </p:spPr>
      </p:pic>
      <p:sp>
        <p:nvSpPr>
          <p:cNvPr id="3" name="向右箭號 2"/>
          <p:cNvSpPr/>
          <p:nvPr/>
        </p:nvSpPr>
        <p:spPr>
          <a:xfrm>
            <a:off x="7691120" y="5801020"/>
            <a:ext cx="1869440" cy="146764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下一頁</a:t>
            </a:r>
            <a:endParaRPr lang="en-US" altLang="zh-TW" sz="28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himes.wav"/>
          </p:stSnd>
        </p:sndAc>
      </p:transition>
    </mc:Choice>
    <mc:Fallback xmlns="">
      <p:transition spd="slow" advClick="0"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圖片 43"/>
          <p:cNvPicPr/>
          <p:nvPr/>
        </p:nvPicPr>
        <p:blipFill>
          <a:blip r:embed="rId3"/>
          <a:stretch/>
        </p:blipFill>
        <p:spPr>
          <a:xfrm>
            <a:off x="1044000" y="688320"/>
            <a:ext cx="7999920" cy="4315680"/>
          </a:xfrm>
          <a:prstGeom prst="rect">
            <a:avLst/>
          </a:prstGeom>
          <a:ln>
            <a:noFill/>
          </a:ln>
        </p:spPr>
      </p:pic>
      <p:sp>
        <p:nvSpPr>
          <p:cNvPr id="45" name="TextShape 1"/>
          <p:cNvSpPr txBox="1"/>
          <p:nvPr/>
        </p:nvSpPr>
        <p:spPr>
          <a:xfrm>
            <a:off x="1443960" y="1733040"/>
            <a:ext cx="7200000" cy="966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zh-TW" altLang="en-US" sz="4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哪個習慣會讓視力退化</a:t>
            </a:r>
            <a:r>
              <a:rPr lang="en-US" sz="4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?</a:t>
            </a:r>
            <a:endParaRPr lang="en-US" sz="4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六邊形 2"/>
          <p:cNvSpPr/>
          <p:nvPr/>
        </p:nvSpPr>
        <p:spPr>
          <a:xfrm>
            <a:off x="579120" y="5261548"/>
            <a:ext cx="2651760" cy="619760"/>
          </a:xfrm>
          <a:prstGeom prst="hexagon">
            <a:avLst/>
          </a:prstGeom>
          <a:solidFill>
            <a:srgbClr val="99FF66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經常玩</a:t>
            </a:r>
            <a:r>
              <a:rPr lang="zh-TW" altLang="en-US" sz="3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手機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六邊形 8"/>
          <p:cNvSpPr/>
          <p:nvPr/>
        </p:nvSpPr>
        <p:spPr>
          <a:xfrm>
            <a:off x="3718080" y="5261548"/>
            <a:ext cx="2651760" cy="619760"/>
          </a:xfrm>
          <a:prstGeom prst="hexagon">
            <a:avLst/>
          </a:prstGeom>
          <a:solidFill>
            <a:srgbClr val="66CCFF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打籃球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六邊形 9"/>
          <p:cNvSpPr/>
          <p:nvPr/>
        </p:nvSpPr>
        <p:spPr>
          <a:xfrm>
            <a:off x="6811920" y="5261548"/>
            <a:ext cx="2651760" cy="619760"/>
          </a:xfrm>
          <a:prstGeom prst="hexagon">
            <a:avLst/>
          </a:prstGeom>
          <a:solidFill>
            <a:srgbClr val="FF9999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早睡早起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drumroll.wav"/>
          </p:stSnd>
        </p:sndAc>
      </p:transition>
    </mc:Choice>
    <mc:Fallback xmlns="">
      <p:transition spd="slow" advClick="0">
        <p:sndAc>
          <p:stSnd>
            <p:snd r:embed="rId6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Edges/>
                    </a14:imgEffect>
                  </a14:imgLayer>
                </a14:imgProps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圖片 46"/>
          <p:cNvPicPr/>
          <p:nvPr/>
        </p:nvPicPr>
        <p:blipFill>
          <a:blip r:embed="rId5"/>
          <a:stretch/>
        </p:blipFill>
        <p:spPr>
          <a:xfrm>
            <a:off x="5943960" y="1421280"/>
            <a:ext cx="2772720" cy="5093640"/>
          </a:xfrm>
          <a:prstGeom prst="rect">
            <a:avLst/>
          </a:prstGeom>
          <a:ln>
            <a:noFill/>
          </a:ln>
          <a:effectLst>
            <a:outerShdw dist="17819" dir="2700000">
              <a:srgbClr val="808080"/>
            </a:outerShdw>
          </a:effectLst>
        </p:spPr>
      </p:pic>
      <p:sp>
        <p:nvSpPr>
          <p:cNvPr id="3" name="二十四角星形 2"/>
          <p:cNvSpPr/>
          <p:nvPr/>
        </p:nvSpPr>
        <p:spPr>
          <a:xfrm>
            <a:off x="998815" y="1538364"/>
            <a:ext cx="4651513" cy="3551583"/>
          </a:xfrm>
          <a:prstGeom prst="star24">
            <a:avLst/>
          </a:prstGeom>
          <a:solidFill>
            <a:srgbClr val="FF9999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答錯囉</a:t>
            </a:r>
            <a:r>
              <a:rPr lang="zh-TW" altLang="en-US" sz="4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en-US" altLang="zh-TW" sz="4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再想一想</a:t>
            </a:r>
            <a:r>
              <a:rPr lang="en-US" altLang="zh-TW" sz="4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en-US" altLang="zh-TW" sz="4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CustomShape 4"/>
          <p:cNvSpPr/>
          <p:nvPr/>
        </p:nvSpPr>
        <p:spPr>
          <a:xfrm>
            <a:off x="2244571" y="5293147"/>
            <a:ext cx="2160000" cy="648000"/>
          </a:xfrm>
          <a:custGeom>
            <a:avLst/>
            <a:gdLst/>
            <a:ahLst/>
            <a:cxnLst/>
            <a:rect l="0" t="0" r="r" b="b"/>
            <a:pathLst>
              <a:path w="6002" h="1801">
                <a:moveTo>
                  <a:pt x="300" y="0"/>
                </a:moveTo>
                <a:cubicBezTo>
                  <a:pt x="150" y="0"/>
                  <a:pt x="0" y="150"/>
                  <a:pt x="0" y="300"/>
                </a:cubicBezTo>
                <a:lnTo>
                  <a:pt x="0" y="1500"/>
                </a:lnTo>
                <a:cubicBezTo>
                  <a:pt x="0" y="1650"/>
                  <a:pt x="150" y="1800"/>
                  <a:pt x="300" y="1800"/>
                </a:cubicBezTo>
                <a:lnTo>
                  <a:pt x="5700" y="1800"/>
                </a:lnTo>
                <a:cubicBezTo>
                  <a:pt x="5850" y="1800"/>
                  <a:pt x="6001" y="1650"/>
                  <a:pt x="6001" y="1500"/>
                </a:cubicBezTo>
                <a:lnTo>
                  <a:pt x="6001" y="300"/>
                </a:lnTo>
                <a:cubicBezTo>
                  <a:pt x="6001" y="150"/>
                  <a:pt x="5850" y="0"/>
                  <a:pt x="5700" y="0"/>
                </a:cubicBezTo>
                <a:lnTo>
                  <a:pt x="300" y="0"/>
                </a:lnTo>
              </a:path>
            </a:pathLst>
          </a:custGeom>
          <a:solidFill>
            <a:srgbClr val="FF3333"/>
          </a:solidFill>
          <a:ln w="38160">
            <a:solidFill>
              <a:srgbClr val="FFFFFF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9080" tIns="64080" rIns="109080" bIns="64080" anchor="ctr"/>
          <a:lstStyle/>
          <a:p>
            <a:pPr algn="ctr"/>
            <a:r>
              <a:rPr lang="zh-TW" altLang="en-US" sz="32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重新作答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explode.wav"/>
          </p:stSnd>
        </p:sndAc>
      </p:transition>
    </mc:Choice>
    <mc:Fallback xmlns="">
      <p:transition spd="slow" advClick="0">
        <p:sndAc>
          <p:stSnd>
            <p:snd r:embed="rId7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圖片 48"/>
          <p:cNvPicPr/>
          <p:nvPr/>
        </p:nvPicPr>
        <p:blipFill>
          <a:blip r:embed="rId3"/>
          <a:stretch/>
        </p:blipFill>
        <p:spPr>
          <a:xfrm>
            <a:off x="1224000" y="1496880"/>
            <a:ext cx="2864520" cy="5127120"/>
          </a:xfrm>
          <a:prstGeom prst="rect">
            <a:avLst/>
          </a:prstGeom>
          <a:ln>
            <a:noFill/>
          </a:ln>
          <a:effectLst>
            <a:outerShdw dist="17819" dir="2700000">
              <a:srgbClr val="808080"/>
            </a:outerShdw>
          </a:effectLst>
        </p:spPr>
      </p:pic>
      <p:sp>
        <p:nvSpPr>
          <p:cNvPr id="5" name="圓角矩形圖說文字 4"/>
          <p:cNvSpPr/>
          <p:nvPr/>
        </p:nvSpPr>
        <p:spPr>
          <a:xfrm>
            <a:off x="4572000" y="1692000"/>
            <a:ext cx="4176000" cy="2160000"/>
          </a:xfrm>
          <a:prstGeom prst="wedgeRoundRectCallout">
            <a:avLst>
              <a:gd name="adj1" fmla="val -49076"/>
              <a:gd name="adj2" fmla="val 77225"/>
              <a:gd name="adj3" fmla="val 16667"/>
            </a:avLst>
          </a:prstGeom>
          <a:solidFill>
            <a:srgbClr val="FFCC00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solidFill>
                  <a:schemeClr val="tx1"/>
                </a:solidFill>
              </a:rPr>
              <a:t>答對了！</a:t>
            </a:r>
            <a:endParaRPr lang="en-US" altLang="zh-TW" sz="4400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</a:rPr>
              <a:t>好棒棒！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  <p:sp>
        <p:nvSpPr>
          <p:cNvPr id="4" name="CustomShape 5"/>
          <p:cNvSpPr/>
          <p:nvPr/>
        </p:nvSpPr>
        <p:spPr>
          <a:xfrm>
            <a:off x="5616000" y="4630539"/>
            <a:ext cx="2088000" cy="648000"/>
          </a:xfrm>
          <a:custGeom>
            <a:avLst/>
            <a:gdLst/>
            <a:ahLst/>
            <a:cxnLst/>
            <a:rect l="0" t="0" r="r" b="b"/>
            <a:pathLst>
              <a:path w="5802" h="1801">
                <a:moveTo>
                  <a:pt x="300" y="0"/>
                </a:moveTo>
                <a:cubicBezTo>
                  <a:pt x="150" y="0"/>
                  <a:pt x="0" y="150"/>
                  <a:pt x="0" y="300"/>
                </a:cubicBezTo>
                <a:lnTo>
                  <a:pt x="0" y="1500"/>
                </a:lnTo>
                <a:cubicBezTo>
                  <a:pt x="0" y="1650"/>
                  <a:pt x="150" y="1800"/>
                  <a:pt x="300" y="1800"/>
                </a:cubicBezTo>
                <a:lnTo>
                  <a:pt x="5500" y="1800"/>
                </a:lnTo>
                <a:cubicBezTo>
                  <a:pt x="5650" y="1800"/>
                  <a:pt x="5801" y="1650"/>
                  <a:pt x="5801" y="1500"/>
                </a:cubicBezTo>
                <a:lnTo>
                  <a:pt x="5801" y="300"/>
                </a:lnTo>
                <a:cubicBezTo>
                  <a:pt x="5801" y="150"/>
                  <a:pt x="5650" y="0"/>
                  <a:pt x="5500" y="0"/>
                </a:cubicBezTo>
                <a:lnTo>
                  <a:pt x="300" y="0"/>
                </a:lnTo>
              </a:path>
            </a:pathLst>
          </a:custGeom>
          <a:solidFill>
            <a:srgbClr val="CC66FF"/>
          </a:solidFill>
          <a:ln w="38160">
            <a:solidFill>
              <a:srgbClr val="FFFFFF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9080" tIns="64080" rIns="109080" bIns="64080" anchor="ctr"/>
          <a:lstStyle/>
          <a:p>
            <a:pPr algn="ctr"/>
            <a:r>
              <a:rPr lang="zh-TW" altLang="en-US" sz="32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結束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applause.wav"/>
          </p:stSnd>
        </p:sndAc>
      </p:transition>
    </mc:Choice>
    <mc:Fallback xmlns="">
      <p:transition spd="slow" advClick="0"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3105</TotalTime>
  <Words>42</Words>
  <Application>Microsoft Office PowerPoint</Application>
  <PresentationFormat>自訂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Arial</vt:lpstr>
      <vt:lpstr>DejaVu Sans</vt:lpstr>
      <vt:lpstr>Symbol</vt:lpstr>
      <vt:lpstr>Times New Roman</vt:lpstr>
      <vt:lpstr>Wingdings</vt:lpstr>
      <vt:lpstr>Office Theme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>rock</dc:creator>
  <dc:description/>
  <cp:lastModifiedBy>User</cp:lastModifiedBy>
  <cp:revision>95</cp:revision>
  <dcterms:created xsi:type="dcterms:W3CDTF">2017-07-31T12:01:28Z</dcterms:created>
  <dcterms:modified xsi:type="dcterms:W3CDTF">2018-03-01T14:37:48Z</dcterms:modified>
  <dc:language>zh-TW</dc:language>
</cp:coreProperties>
</file>